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BADFB-245B-45DF-AA08-D525DEDC7D9C}" v="10" dt="2020-02-10T11:57:39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allacker" userId="de6d436433c2f697" providerId="LiveId" clId="{8CEBADFB-245B-45DF-AA08-D525DEDC7D9C}"/>
    <pc:docChg chg="undo custSel modSld">
      <pc:chgData name="stefan allacker" userId="de6d436433c2f697" providerId="LiveId" clId="{8CEBADFB-245B-45DF-AA08-D525DEDC7D9C}" dt="2020-02-10T12:02:31.473" v="867" actId="115"/>
      <pc:docMkLst>
        <pc:docMk/>
      </pc:docMkLst>
      <pc:sldChg chg="modSp">
        <pc:chgData name="stefan allacker" userId="de6d436433c2f697" providerId="LiveId" clId="{8CEBADFB-245B-45DF-AA08-D525DEDC7D9C}" dt="2020-02-10T11:44:11.901" v="177" actId="20577"/>
        <pc:sldMkLst>
          <pc:docMk/>
          <pc:sldMk cId="68336040" sldId="256"/>
        </pc:sldMkLst>
        <pc:spChg chg="mod">
          <ac:chgData name="stefan allacker" userId="de6d436433c2f697" providerId="LiveId" clId="{8CEBADFB-245B-45DF-AA08-D525DEDC7D9C}" dt="2020-02-10T11:44:11.901" v="177" actId="20577"/>
          <ac:spMkLst>
            <pc:docMk/>
            <pc:sldMk cId="68336040" sldId="256"/>
            <ac:spMk id="3" creationId="{25FD9648-B5CE-4D23-927A-98994B809128}"/>
          </ac:spMkLst>
        </pc:spChg>
      </pc:sldChg>
      <pc:sldChg chg="modSp">
        <pc:chgData name="stefan allacker" userId="de6d436433c2f697" providerId="LiveId" clId="{8CEBADFB-245B-45DF-AA08-D525DEDC7D9C}" dt="2020-02-10T11:52:06.004" v="366" actId="114"/>
        <pc:sldMkLst>
          <pc:docMk/>
          <pc:sldMk cId="645819180" sldId="259"/>
        </pc:sldMkLst>
        <pc:spChg chg="mod">
          <ac:chgData name="stefan allacker" userId="de6d436433c2f697" providerId="LiveId" clId="{8CEBADFB-245B-45DF-AA08-D525DEDC7D9C}" dt="2020-02-10T11:50:14.672" v="323" actId="122"/>
          <ac:spMkLst>
            <pc:docMk/>
            <pc:sldMk cId="645819180" sldId="259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0T11:52:06.004" v="366" actId="114"/>
          <ac:spMkLst>
            <pc:docMk/>
            <pc:sldMk cId="645819180" sldId="259"/>
            <ac:spMk id="4" creationId="{A90A7D2A-681A-4277-86C5-C3D625DEBFB2}"/>
          </ac:spMkLst>
        </pc:spChg>
      </pc:sldChg>
      <pc:sldChg chg="modSp">
        <pc:chgData name="stefan allacker" userId="de6d436433c2f697" providerId="LiveId" clId="{8CEBADFB-245B-45DF-AA08-D525DEDC7D9C}" dt="2020-02-10T12:02:31.473" v="867" actId="115"/>
        <pc:sldMkLst>
          <pc:docMk/>
          <pc:sldMk cId="2726927146" sldId="260"/>
        </pc:sldMkLst>
        <pc:spChg chg="mod">
          <ac:chgData name="stefan allacker" userId="de6d436433c2f697" providerId="LiveId" clId="{8CEBADFB-245B-45DF-AA08-D525DEDC7D9C}" dt="2020-02-10T12:01:12.351" v="848" actId="122"/>
          <ac:spMkLst>
            <pc:docMk/>
            <pc:sldMk cId="2726927146" sldId="260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0T12:02:31.473" v="867" actId="115"/>
          <ac:spMkLst>
            <pc:docMk/>
            <pc:sldMk cId="2726927146" sldId="260"/>
            <ac:spMk id="4" creationId="{A90A7D2A-681A-4277-86C5-C3D625DEBFB2}"/>
          </ac:spMkLst>
        </pc:spChg>
      </pc:sldChg>
      <pc:sldChg chg="modSp">
        <pc:chgData name="stefan allacker" userId="de6d436433c2f697" providerId="LiveId" clId="{8CEBADFB-245B-45DF-AA08-D525DEDC7D9C}" dt="2020-02-10T12:02:26.988" v="865" actId="115"/>
        <pc:sldMkLst>
          <pc:docMk/>
          <pc:sldMk cId="1868361494" sldId="261"/>
        </pc:sldMkLst>
        <pc:spChg chg="mod">
          <ac:chgData name="stefan allacker" userId="de6d436433c2f697" providerId="LiveId" clId="{8CEBADFB-245B-45DF-AA08-D525DEDC7D9C}" dt="2020-02-10T12:01:29.217" v="851" actId="122"/>
          <ac:spMkLst>
            <pc:docMk/>
            <pc:sldMk cId="1868361494" sldId="261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0T12:02:26.988" v="865" actId="115"/>
          <ac:spMkLst>
            <pc:docMk/>
            <pc:sldMk cId="1868361494" sldId="261"/>
            <ac:spMk id="4" creationId="{A90A7D2A-681A-4277-86C5-C3D625DEBFB2}"/>
          </ac:spMkLst>
        </pc:spChg>
      </pc:sldChg>
      <pc:sldChg chg="modSp">
        <pc:chgData name="stefan allacker" userId="de6d436433c2f697" providerId="LiveId" clId="{8CEBADFB-245B-45DF-AA08-D525DEDC7D9C}" dt="2020-02-10T12:02:22.238" v="863" actId="115"/>
        <pc:sldMkLst>
          <pc:docMk/>
          <pc:sldMk cId="1852280873" sldId="262"/>
        </pc:sldMkLst>
        <pc:spChg chg="mod">
          <ac:chgData name="stefan allacker" userId="de6d436433c2f697" providerId="LiveId" clId="{8CEBADFB-245B-45DF-AA08-D525DEDC7D9C}" dt="2020-02-10T12:02:15.699" v="861" actId="122"/>
          <ac:spMkLst>
            <pc:docMk/>
            <pc:sldMk cId="1852280873" sldId="262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0T12:02:22.238" v="863" actId="115"/>
          <ac:spMkLst>
            <pc:docMk/>
            <pc:sldMk cId="1852280873" sldId="262"/>
            <ac:spMk id="4" creationId="{A90A7D2A-681A-4277-86C5-C3D625DEBFB2}"/>
          </ac:spMkLst>
        </pc:spChg>
      </pc:sldChg>
      <pc:sldChg chg="modSp">
        <pc:chgData name="stefan allacker" userId="de6d436433c2f697" providerId="LiveId" clId="{8CEBADFB-245B-45DF-AA08-D525DEDC7D9C}" dt="2020-02-10T12:00:50.658" v="847" actId="20577"/>
        <pc:sldMkLst>
          <pc:docMk/>
          <pc:sldMk cId="2875047751" sldId="263"/>
        </pc:sldMkLst>
        <pc:spChg chg="mod">
          <ac:chgData name="stefan allacker" userId="de6d436433c2f697" providerId="LiveId" clId="{8CEBADFB-245B-45DF-AA08-D525DEDC7D9C}" dt="2020-02-10T12:00:50.658" v="847" actId="20577"/>
          <ac:spMkLst>
            <pc:docMk/>
            <pc:sldMk cId="2875047751" sldId="263"/>
            <ac:spMk id="4" creationId="{A90A7D2A-681A-4277-86C5-C3D625DEBF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B385A-50D1-4D61-926D-32C131872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3A273C-EB7C-4F2B-A9E8-ECAE4B117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89506B-885E-4939-9C81-7C7D40A1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9959FC-D56A-4980-812F-3195D950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F96655-3CDA-4A58-A1AA-CBC6F338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121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4F166-2B74-4D97-A0AD-EA128ADE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2DEBF3-3B6D-4282-BE72-2FBF4B633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D7EF12-8929-422C-AF6C-20A2A3E9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C88E79-36ED-4939-8B78-EFD9CB58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362C9C-7403-401F-A0AE-A2A1BD1D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95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37918FB-2FBA-42EF-893E-9BAF54F5F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5C5F8E-F56D-4F4D-BD7C-EC1157457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E4FC25-782A-446A-ACCF-C1F00D57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896997-85B9-4D36-A3E5-D8B375B8B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8318DF-FBE6-49D7-A866-465C9ACA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712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A6103F-271F-4231-B25A-9D152AC9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436BA7-B655-434D-AF29-C2E19564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95CEE4-F4DE-4257-935E-C7ECF96C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BD19E5-813E-4047-8922-2408C5CA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D8D42E-9AEC-4C0A-AA67-A9276945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182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6D4EB-ED5A-43F4-8127-B30C87D7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F9E7FE-44C6-4B69-A2B7-A3A95B71B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BA7EF4-5F9E-4D9D-8ED9-661F6BC9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44E43A-BF5B-448F-9CD0-48106B33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1F7A46-2D49-4D37-9CF5-0A409840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547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14CF9-2EF2-4FB7-931D-47F4A1CF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F57C4E-2D23-4614-8771-C734B5C44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94A4A9A-2846-4EFA-AF98-1493F3BB7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39918D-0BB2-4AD3-BA48-D6AF5E33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34CC43-3716-40C1-9793-7C00CAD7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145B10-60A9-4DD5-A88F-13C690EF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014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2AC07-EF56-44EA-9F5B-71B8B8F7B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D337B1-2AD8-4005-A8C2-AF7BF436A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C70DC2-A080-42EE-B74A-BCB9FAE5A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D51555-2EA4-4428-A303-893C6F0C4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C9F73FC-0F69-445F-B4FB-56CB4EB6D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A4B2809-2282-45FE-970E-693B5A1F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6C725B-B7DE-43C5-8C9D-0900C112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796B25-1391-44CE-8DBA-B5A71F1B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19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4E2F5-C8F7-4F47-9E2C-8EF78492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BD6649F-29FE-4FF0-98D4-96823273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B9ACE6-8D7F-4940-BE0F-92CD72A5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A5BFE3-D43B-4500-943D-5715F5AD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716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5B66E1-411B-46AE-8B25-92CF6971D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36AD6CB-AAE0-452F-BA7D-299F31FD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9496B06-5366-4069-B5DE-375B1DA3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439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22DFE-E610-462C-8577-B8FE6367D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52A692-7E7A-4E37-A24C-FEBDC121A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C02E9D-B0DE-4474-934D-952D26E7C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7F4829-1BD1-40E9-BA54-CE422319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CEA5FF-0466-4072-8302-FE84511F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3002F4-DB77-469C-A972-68610A17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703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4AEDA-5D4C-4C10-957B-A9958EBE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F866EED-1612-4232-BB38-2B17AAA78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6F9806-D8BA-4A88-B59D-E23CDFF38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165C94-E35F-4D38-B522-9F382B280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85294C-ABC8-4CAB-9907-A616530B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EFC497B-EFB2-4479-A04B-73BF1068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0787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E04E4CA-6556-4725-BDD2-26327366E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F0FF79-E854-4448-A7B7-6DE4430E7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69BC8B-FE91-47C5-A61B-A9CB8083B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8D36-0BC1-49AB-BA26-7288A75C951E}" type="datetimeFigureOut">
              <a:rPr lang="nl-BE" smtClean="0"/>
              <a:t>10/02/2020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41B4AF-D022-4F17-8C72-E5F3C240B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65FA1F-8507-4E7D-A891-9DEF42B6D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D888-1EB1-457C-BDA4-83B13703FD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084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4EA9E-ADCD-4B91-A289-0774CC4CA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FIPS-</a:t>
            </a:r>
            <a:r>
              <a:rPr lang="nl-BE" dirty="0" err="1"/>
              <a:t>Mouche</a:t>
            </a:r>
            <a:r>
              <a:rPr lang="nl-BE" dirty="0"/>
              <a:t> </a:t>
            </a:r>
            <a:br>
              <a:rPr lang="nl-BE" dirty="0"/>
            </a:b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5FD9648-B5CE-4D23-927A-98994B809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/>
              <a:t>International supervisor briefing at captains meeting</a:t>
            </a:r>
          </a:p>
          <a:p>
            <a:endParaRPr lang="nl-BE" dirty="0"/>
          </a:p>
          <a:p>
            <a:r>
              <a:rPr lang="nl-BE" dirty="0" err="1"/>
              <a:t>Xx</a:t>
            </a:r>
            <a:r>
              <a:rPr lang="nl-BE" dirty="0"/>
              <a:t> </a:t>
            </a:r>
            <a:r>
              <a:rPr lang="nl-BE" dirty="0" err="1"/>
              <a:t>th</a:t>
            </a:r>
            <a:r>
              <a:rPr lang="nl-BE" dirty="0"/>
              <a:t> FIPS-</a:t>
            </a:r>
            <a:r>
              <a:rPr lang="nl-BE" dirty="0" err="1"/>
              <a:t>Mouche</a:t>
            </a:r>
            <a:r>
              <a:rPr lang="nl-BE" dirty="0"/>
              <a:t> xxx </a:t>
            </a:r>
            <a:r>
              <a:rPr lang="nl-BE" dirty="0" err="1"/>
              <a:t>Fly</a:t>
            </a:r>
            <a:r>
              <a:rPr lang="nl-BE" dirty="0"/>
              <a:t> Fishing Championship </a:t>
            </a:r>
          </a:p>
          <a:p>
            <a:endParaRPr lang="nl-BE" dirty="0"/>
          </a:p>
          <a:p>
            <a:r>
              <a:rPr lang="nl-BE" dirty="0"/>
              <a:t>Date &amp; </a:t>
            </a:r>
            <a:r>
              <a:rPr lang="nl-BE" dirty="0" err="1"/>
              <a:t>Place</a:t>
            </a:r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9F3D3C47-6BE8-4AC5-BCDD-D7BA4E6C8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dirty="0"/>
              <a:t>Team of </a:t>
            </a:r>
            <a:r>
              <a:rPr lang="nl-BE" dirty="0" err="1"/>
              <a:t>international</a:t>
            </a:r>
            <a:r>
              <a:rPr lang="nl-BE" dirty="0"/>
              <a:t> supervisors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58902" y="2017644"/>
            <a:ext cx="4996070" cy="3811588"/>
          </a:xfrm>
        </p:spPr>
        <p:txBody>
          <a:bodyPr>
            <a:normAutofit/>
          </a:bodyPr>
          <a:lstStyle/>
          <a:p>
            <a:r>
              <a:rPr lang="nl-BE" sz="2000" b="1" u="sng" dirty="0"/>
              <a:t>Head of team</a:t>
            </a:r>
          </a:p>
          <a:p>
            <a:r>
              <a:rPr lang="nl-BE" sz="2000" i="1" dirty="0"/>
              <a:t>David </a:t>
            </a:r>
            <a:r>
              <a:rPr lang="nl-BE" sz="2000" i="1" dirty="0" err="1"/>
              <a:t>Deane</a:t>
            </a:r>
            <a:r>
              <a:rPr lang="nl-BE" sz="2000" i="1" dirty="0"/>
              <a:t> ( SCO ) </a:t>
            </a:r>
            <a:r>
              <a:rPr lang="nl-BE" sz="2000" dirty="0"/>
              <a:t>		</a:t>
            </a:r>
            <a:r>
              <a:rPr lang="nl-BE" sz="2000" dirty="0">
                <a:highlight>
                  <a:srgbClr val="FFFF00"/>
                </a:highlight>
              </a:rPr>
              <a:t>Group A</a:t>
            </a:r>
          </a:p>
          <a:p>
            <a:endParaRPr lang="nl-BE" sz="2000" dirty="0"/>
          </a:p>
          <a:p>
            <a:r>
              <a:rPr lang="nl-B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members </a:t>
            </a:r>
          </a:p>
          <a:p>
            <a:endParaRPr lang="nl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i="1" dirty="0"/>
              <a:t>Member 1 (xxx)</a:t>
            </a:r>
            <a:r>
              <a:rPr lang="nl-BE" sz="2000" dirty="0"/>
              <a:t>		</a:t>
            </a:r>
            <a:r>
              <a:rPr lang="nl-BE" sz="2000" dirty="0">
                <a:highlight>
                  <a:srgbClr val="FF0000"/>
                </a:highlight>
              </a:rPr>
              <a:t>Group 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i="1" dirty="0"/>
              <a:t>Member 2 (xxx)</a:t>
            </a:r>
            <a:r>
              <a:rPr lang="nl-BE" sz="2000" dirty="0"/>
              <a:t>		</a:t>
            </a:r>
            <a:r>
              <a:rPr lang="nl-BE" sz="2000" dirty="0">
                <a:highlight>
                  <a:srgbClr val="00FF00"/>
                </a:highlight>
              </a:rPr>
              <a:t>Group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i="1" dirty="0"/>
              <a:t>Member 3 (xxx)</a:t>
            </a:r>
            <a:r>
              <a:rPr lang="nl-BE" sz="2000" dirty="0"/>
              <a:t>		</a:t>
            </a:r>
            <a:r>
              <a:rPr lang="nl-BE" sz="2000" dirty="0">
                <a:highlight>
                  <a:srgbClr val="0000FF"/>
                </a:highlight>
              </a:rPr>
              <a:t>Group 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2000" i="1" dirty="0"/>
              <a:t>Member 4 (xxx)</a:t>
            </a:r>
            <a:r>
              <a:rPr lang="nl-BE" sz="2000" dirty="0"/>
              <a:t>		</a:t>
            </a:r>
            <a:r>
              <a:rPr lang="nl-BE" sz="2000" dirty="0">
                <a:highlight>
                  <a:srgbClr val="FF00FF"/>
                </a:highlight>
              </a:rPr>
              <a:t>Group E</a:t>
            </a:r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F8D26585-1457-4B8A-AB8E-D6450B9F2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1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IS – team </a:t>
            </a:r>
            <a:r>
              <a:rPr lang="nl-BE" b="1" u="sng" dirty="0" err="1"/>
              <a:t>duties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518992"/>
          </a:xfrm>
        </p:spPr>
        <p:txBody>
          <a:bodyPr>
            <a:normAutofit/>
          </a:bodyPr>
          <a:lstStyle/>
          <a:p>
            <a:r>
              <a:rPr lang="nl-BE" sz="2000" b="1" u="sng" dirty="0" err="1"/>
              <a:t>Before</a:t>
            </a:r>
            <a:r>
              <a:rPr lang="nl-BE" sz="2000" b="1" u="sng" dirty="0"/>
              <a:t> </a:t>
            </a:r>
            <a:r>
              <a:rPr lang="nl-BE" sz="2000" b="1" u="sng" dirty="0" err="1"/>
              <a:t>Comp</a:t>
            </a:r>
            <a:endParaRPr lang="nl-BE" sz="20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Knowledge of </a:t>
            </a:r>
            <a:r>
              <a:rPr lang="nl-BE" sz="1800" dirty="0" err="1"/>
              <a:t>organisational</a:t>
            </a:r>
            <a:r>
              <a:rPr lang="nl-BE" sz="1800" dirty="0"/>
              <a:t> setup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POC of </a:t>
            </a:r>
            <a:r>
              <a:rPr lang="nl-BE" sz="1800" dirty="0" err="1"/>
              <a:t>organiser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Get </a:t>
            </a:r>
            <a:r>
              <a:rPr lang="nl-BE" sz="1800" dirty="0" err="1"/>
              <a:t>to</a:t>
            </a:r>
            <a:r>
              <a:rPr lang="nl-BE" sz="1800" dirty="0"/>
              <a:t> </a:t>
            </a:r>
            <a:r>
              <a:rPr lang="nl-BE" sz="1800" dirty="0" err="1"/>
              <a:t>know</a:t>
            </a:r>
            <a:r>
              <a:rPr lang="nl-BE" sz="1800" dirty="0"/>
              <a:t> sector </a:t>
            </a:r>
            <a:r>
              <a:rPr lang="nl-BE" sz="1800" dirty="0" err="1"/>
              <a:t>judges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Help </a:t>
            </a:r>
            <a:r>
              <a:rPr lang="nl-BE" sz="1800" dirty="0" err="1"/>
              <a:t>Organiser</a:t>
            </a:r>
            <a:r>
              <a:rPr lang="nl-BE" sz="1800" dirty="0"/>
              <a:t> </a:t>
            </a:r>
            <a:r>
              <a:rPr lang="nl-BE" sz="1800" dirty="0" err="1"/>
              <a:t>if</a:t>
            </a:r>
            <a:r>
              <a:rPr lang="nl-BE" sz="1800" dirty="0"/>
              <a:t> </a:t>
            </a:r>
            <a:r>
              <a:rPr lang="nl-BE" sz="1800" dirty="0" err="1"/>
              <a:t>required</a:t>
            </a:r>
            <a:r>
              <a:rPr lang="nl-BE" sz="1800" dirty="0"/>
              <a:t> . Ok </a:t>
            </a:r>
            <a:r>
              <a:rPr lang="nl-BE" sz="1800" dirty="0" err="1"/>
              <a:t>by</a:t>
            </a:r>
            <a:r>
              <a:rPr lang="nl-BE" sz="1800" dirty="0"/>
              <a:t> senior FIPS-</a:t>
            </a:r>
            <a:r>
              <a:rPr lang="nl-BE" sz="1800" dirty="0" err="1"/>
              <a:t>Mouche</a:t>
            </a:r>
            <a:r>
              <a:rPr lang="nl-BE" sz="1800" dirty="0"/>
              <a:t> member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Prepare</a:t>
            </a:r>
            <a:r>
              <a:rPr lang="nl-BE" sz="1800" dirty="0"/>
              <a:t> </a:t>
            </a:r>
            <a:r>
              <a:rPr lang="nl-BE" sz="1800" dirty="0" err="1"/>
              <a:t>for</a:t>
            </a:r>
            <a:r>
              <a:rPr lang="nl-BE" sz="1800" dirty="0"/>
              <a:t> </a:t>
            </a:r>
            <a:r>
              <a:rPr lang="nl-BE" sz="1800" dirty="0" err="1"/>
              <a:t>comp</a:t>
            </a:r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2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IS – team </a:t>
            </a:r>
            <a:r>
              <a:rPr lang="nl-BE" b="1" u="sng" dirty="0" err="1"/>
              <a:t>duties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704522"/>
          </a:xfrm>
        </p:spPr>
        <p:txBody>
          <a:bodyPr>
            <a:normAutofit lnSpcReduction="10000"/>
          </a:bodyPr>
          <a:lstStyle/>
          <a:p>
            <a:r>
              <a:rPr lang="nl-BE" sz="2000" b="1" u="sng" dirty="0" err="1"/>
              <a:t>During</a:t>
            </a:r>
            <a:r>
              <a:rPr lang="nl-BE" sz="2000" b="1" u="sng" dirty="0"/>
              <a:t> </a:t>
            </a:r>
            <a:r>
              <a:rPr lang="nl-BE" sz="2000" b="1" u="sng" dirty="0" err="1"/>
              <a:t>Comp</a:t>
            </a:r>
            <a:endParaRPr lang="nl-BE" sz="20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Double check </a:t>
            </a:r>
            <a:r>
              <a:rPr lang="nl-BE" sz="1800" dirty="0" err="1"/>
              <a:t>if</a:t>
            </a:r>
            <a:r>
              <a:rPr lang="nl-BE" sz="1800" dirty="0"/>
              <a:t> </a:t>
            </a:r>
            <a:r>
              <a:rPr lang="nl-BE" sz="1800" dirty="0" err="1"/>
              <a:t>all</a:t>
            </a:r>
            <a:r>
              <a:rPr lang="nl-BE" sz="1800" dirty="0"/>
              <a:t> </a:t>
            </a:r>
            <a:r>
              <a:rPr lang="nl-BE" sz="1800" dirty="0" err="1"/>
              <a:t>competitors</a:t>
            </a:r>
            <a:r>
              <a:rPr lang="nl-BE" sz="1800" dirty="0"/>
              <a:t> are on </a:t>
            </a:r>
            <a:r>
              <a:rPr lang="nl-BE" sz="1800" dirty="0" err="1"/>
              <a:t>the</a:t>
            </a:r>
            <a:r>
              <a:rPr lang="nl-BE" sz="1800" dirty="0"/>
              <a:t> bus. ( </a:t>
            </a:r>
            <a:r>
              <a:rPr lang="nl-BE" sz="1800" dirty="0" err="1"/>
              <a:t>especially</a:t>
            </a:r>
            <a:r>
              <a:rPr lang="nl-BE" sz="1800" dirty="0"/>
              <a:t> </a:t>
            </a:r>
            <a:r>
              <a:rPr lang="nl-BE" sz="1800" dirty="0" err="1"/>
              <a:t>the</a:t>
            </a:r>
            <a:r>
              <a:rPr lang="nl-BE" sz="1800" dirty="0"/>
              <a:t> first </a:t>
            </a:r>
            <a:r>
              <a:rPr lang="nl-BE" sz="1800" dirty="0" err="1"/>
              <a:t>session</a:t>
            </a:r>
            <a:r>
              <a:rPr lang="nl-BE" sz="1800" dirty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Carry </a:t>
            </a:r>
            <a:r>
              <a:rPr lang="nl-BE" sz="1800" dirty="0" err="1"/>
              <a:t>sealed</a:t>
            </a:r>
            <a:r>
              <a:rPr lang="nl-BE" sz="1800" dirty="0"/>
              <a:t> </a:t>
            </a:r>
            <a:r>
              <a:rPr lang="nl-BE" sz="1800" dirty="0" err="1"/>
              <a:t>envelopes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</a:t>
            </a:r>
            <a:r>
              <a:rPr lang="nl-BE" sz="1800" dirty="0" err="1"/>
              <a:t>competition</a:t>
            </a:r>
            <a:r>
              <a:rPr lang="nl-BE" sz="1800" dirty="0"/>
              <a:t> </a:t>
            </a:r>
            <a:r>
              <a:rPr lang="nl-BE" sz="1800" dirty="0" err="1"/>
              <a:t>venue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Open </a:t>
            </a:r>
            <a:r>
              <a:rPr lang="nl-BE" sz="1800" dirty="0" err="1"/>
              <a:t>envelopes</a:t>
            </a:r>
            <a:r>
              <a:rPr lang="nl-BE" sz="1800" dirty="0"/>
              <a:t> </a:t>
            </a:r>
            <a:r>
              <a:rPr lang="nl-BE" sz="1800" dirty="0" err="1"/>
              <a:t>upon</a:t>
            </a:r>
            <a:r>
              <a:rPr lang="nl-BE" sz="1800" dirty="0"/>
              <a:t> </a:t>
            </a:r>
            <a:r>
              <a:rPr lang="nl-BE" sz="1800" dirty="0" err="1"/>
              <a:t>arrival</a:t>
            </a:r>
            <a:r>
              <a:rPr lang="nl-BE" sz="1800" dirty="0"/>
              <a:t> at first drop- off point / </a:t>
            </a:r>
            <a:r>
              <a:rPr lang="nl-BE" sz="1800" dirty="0" err="1"/>
              <a:t>according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agreement </a:t>
            </a:r>
            <a:r>
              <a:rPr lang="nl-BE" sz="1800" dirty="0" err="1"/>
              <a:t>with</a:t>
            </a:r>
            <a:r>
              <a:rPr lang="nl-BE" sz="1800" dirty="0"/>
              <a:t> 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Help Sector Judge </a:t>
            </a:r>
            <a:r>
              <a:rPr lang="nl-BE" sz="1800" dirty="0" err="1"/>
              <a:t>if</a:t>
            </a:r>
            <a:r>
              <a:rPr lang="nl-BE" sz="1800" dirty="0"/>
              <a:t> </a:t>
            </a:r>
            <a:r>
              <a:rPr lang="nl-BE" sz="1800" dirty="0" err="1"/>
              <a:t>required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Follow home </a:t>
            </a:r>
            <a:r>
              <a:rPr lang="nl-BE" sz="1800" dirty="0" err="1"/>
              <a:t>angler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beat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Check beat setup ( top </a:t>
            </a:r>
            <a:r>
              <a:rPr lang="nl-BE" sz="1800" dirty="0" err="1"/>
              <a:t>and</a:t>
            </a:r>
            <a:r>
              <a:rPr lang="nl-BE" sz="1800" dirty="0"/>
              <a:t> </a:t>
            </a:r>
            <a:r>
              <a:rPr lang="nl-BE" sz="1800" dirty="0" err="1"/>
              <a:t>bottom</a:t>
            </a:r>
            <a:r>
              <a:rPr lang="nl-BE" sz="1800" dirty="0"/>
              <a:t> of beat, special features. …</a:t>
            </a:r>
            <a:r>
              <a:rPr lang="nl-BE" sz="1800" dirty="0" err="1"/>
              <a:t>etc</a:t>
            </a:r>
            <a:r>
              <a:rPr lang="nl-BE" sz="1800" dirty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Check on </a:t>
            </a:r>
            <a:r>
              <a:rPr lang="nl-BE" sz="1800" dirty="0" err="1"/>
              <a:t>anglers</a:t>
            </a:r>
            <a:r>
              <a:rPr lang="nl-BE" sz="1800" dirty="0"/>
              <a:t> in </a:t>
            </a:r>
            <a:r>
              <a:rPr lang="nl-BE" sz="1800" dirty="0" err="1"/>
              <a:t>neigbouring</a:t>
            </a:r>
            <a:r>
              <a:rPr lang="nl-BE" sz="1800" dirty="0"/>
              <a:t> beats </a:t>
            </a:r>
            <a:r>
              <a:rPr lang="nl-BE" sz="1800" dirty="0" err="1"/>
              <a:t>during</a:t>
            </a:r>
            <a:r>
              <a:rPr lang="nl-BE" sz="1800" dirty="0"/>
              <a:t> </a:t>
            </a:r>
            <a:r>
              <a:rPr lang="nl-BE" sz="1800" dirty="0" err="1"/>
              <a:t>preparation</a:t>
            </a:r>
            <a:r>
              <a:rPr lang="nl-BE" sz="1800" dirty="0"/>
              <a:t> time , </a:t>
            </a:r>
            <a:r>
              <a:rPr lang="nl-BE" sz="1800" dirty="0" err="1"/>
              <a:t>if</a:t>
            </a:r>
            <a:r>
              <a:rPr lang="nl-BE" sz="1800" dirty="0"/>
              <a:t> </a:t>
            </a:r>
            <a:r>
              <a:rPr lang="nl-BE" sz="1800" dirty="0" err="1"/>
              <a:t>possible</a:t>
            </a:r>
            <a:r>
              <a:rPr lang="nl-BE" sz="1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Check host country </a:t>
            </a:r>
            <a:r>
              <a:rPr lang="nl-BE" sz="1800" dirty="0" err="1"/>
              <a:t>angler</a:t>
            </a:r>
            <a:r>
              <a:rPr lang="nl-BE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Make ruling in case of </a:t>
            </a:r>
            <a:r>
              <a:rPr lang="nl-BE" sz="1800" dirty="0" err="1"/>
              <a:t>clear</a:t>
            </a:r>
            <a:r>
              <a:rPr lang="nl-BE" sz="1800" dirty="0"/>
              <a:t> </a:t>
            </a:r>
            <a:r>
              <a:rPr lang="nl-BE" sz="1800" dirty="0" err="1"/>
              <a:t>infraction</a:t>
            </a:r>
            <a:r>
              <a:rPr lang="nl-BE" sz="1800" dirty="0"/>
              <a:t> of CR 2019. ( </a:t>
            </a:r>
            <a:r>
              <a:rPr lang="nl-BE" sz="1800" dirty="0" err="1"/>
              <a:t>i.e</a:t>
            </a:r>
            <a:r>
              <a:rPr lang="nl-BE" sz="1800" dirty="0"/>
              <a:t> </a:t>
            </a:r>
            <a:r>
              <a:rPr lang="nl-BE" sz="1800" dirty="0" err="1"/>
              <a:t>foul</a:t>
            </a:r>
            <a:r>
              <a:rPr lang="nl-BE" sz="1800" dirty="0"/>
              <a:t> hooked </a:t>
            </a:r>
            <a:r>
              <a:rPr lang="nl-BE" sz="1800" dirty="0" err="1"/>
              <a:t>fish</a:t>
            </a:r>
            <a:r>
              <a:rPr lang="nl-BE" sz="1800" dirty="0"/>
              <a:t>, out of sector hooked </a:t>
            </a:r>
            <a:r>
              <a:rPr lang="nl-BE" sz="1800" dirty="0" err="1"/>
              <a:t>fish</a:t>
            </a:r>
            <a:r>
              <a:rPr lang="nl-BE" sz="1800" dirty="0"/>
              <a:t>, …</a:t>
            </a:r>
            <a:r>
              <a:rPr lang="nl-BE" sz="1800" dirty="0" err="1"/>
              <a:t>etc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If</a:t>
            </a:r>
            <a:r>
              <a:rPr lang="nl-BE" sz="1800" dirty="0"/>
              <a:t> </a:t>
            </a:r>
            <a:r>
              <a:rPr lang="nl-BE" sz="1800" dirty="0" err="1"/>
              <a:t>any</a:t>
            </a:r>
            <a:r>
              <a:rPr lang="nl-BE" sz="1800" dirty="0"/>
              <a:t> query </a:t>
            </a:r>
            <a:r>
              <a:rPr lang="nl-BE" sz="1800" dirty="0" err="1"/>
              <a:t>by</a:t>
            </a:r>
            <a:r>
              <a:rPr lang="nl-BE" sz="1800" dirty="0"/>
              <a:t> </a:t>
            </a:r>
            <a:r>
              <a:rPr lang="nl-BE" sz="1800" dirty="0" err="1"/>
              <a:t>ctl</a:t>
            </a:r>
            <a:r>
              <a:rPr lang="nl-BE" sz="1800" dirty="0"/>
              <a:t> or </a:t>
            </a:r>
            <a:r>
              <a:rPr lang="nl-BE" sz="1800" dirty="0" err="1"/>
              <a:t>competitor</a:t>
            </a:r>
            <a:r>
              <a:rPr lang="nl-BE" sz="1800" dirty="0"/>
              <a:t> , make </a:t>
            </a:r>
            <a:r>
              <a:rPr lang="nl-BE" sz="1800" dirty="0" err="1"/>
              <a:t>note</a:t>
            </a:r>
            <a:r>
              <a:rPr lang="nl-BE" sz="1800" dirty="0"/>
              <a:t> on </a:t>
            </a:r>
            <a:r>
              <a:rPr lang="nl-BE" sz="1800" dirty="0" err="1"/>
              <a:t>competitor’s</a:t>
            </a:r>
            <a:r>
              <a:rPr lang="nl-BE" sz="1800" dirty="0"/>
              <a:t> score sheet =&gt; JURY </a:t>
            </a:r>
            <a:r>
              <a:rPr lang="nl-BE" sz="1800" dirty="0" err="1"/>
              <a:t>decision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Look over </a:t>
            </a:r>
            <a:r>
              <a:rPr lang="nl-BE" sz="1800" dirty="0" err="1"/>
              <a:t>shoulder</a:t>
            </a:r>
            <a:r>
              <a:rPr lang="nl-BE" sz="1800" dirty="0"/>
              <a:t> of </a:t>
            </a:r>
            <a:r>
              <a:rPr lang="nl-BE" sz="1800" dirty="0" err="1"/>
              <a:t>Ctl</a:t>
            </a:r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6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IS – team </a:t>
            </a:r>
            <a:r>
              <a:rPr lang="nl-BE" b="1" u="sng" dirty="0" err="1"/>
              <a:t>duties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172710"/>
          </a:xfrm>
        </p:spPr>
        <p:txBody>
          <a:bodyPr>
            <a:normAutofit/>
          </a:bodyPr>
          <a:lstStyle/>
          <a:p>
            <a:r>
              <a:rPr lang="nl-BE" sz="2000" b="1" u="sng" dirty="0" err="1"/>
              <a:t>After</a:t>
            </a:r>
            <a:r>
              <a:rPr lang="nl-BE" sz="2000" b="1" u="sng" dirty="0"/>
              <a:t> </a:t>
            </a:r>
            <a:r>
              <a:rPr lang="nl-BE" sz="2000" b="1" u="sng" dirty="0" err="1"/>
              <a:t>Competition</a:t>
            </a:r>
            <a:r>
              <a:rPr lang="nl-BE" sz="2000" b="1" u="sng" dirty="0"/>
              <a:t> </a:t>
            </a:r>
            <a:r>
              <a:rPr lang="nl-BE" sz="2000" b="1" u="sng" dirty="0" err="1"/>
              <a:t>session</a:t>
            </a:r>
            <a:endParaRPr lang="nl-BE" sz="20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Sign</a:t>
            </a:r>
            <a:r>
              <a:rPr lang="nl-BE" sz="1800" dirty="0"/>
              <a:t> </a:t>
            </a:r>
            <a:r>
              <a:rPr lang="nl-BE" sz="1800" dirty="0" err="1"/>
              <a:t>competitors</a:t>
            </a:r>
            <a:r>
              <a:rPr lang="nl-BE" sz="1800" dirty="0"/>
              <a:t> score sheet(s)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Make </a:t>
            </a:r>
            <a:r>
              <a:rPr lang="nl-BE" sz="1800" dirty="0" err="1"/>
              <a:t>sure</a:t>
            </a:r>
            <a:r>
              <a:rPr lang="nl-BE" sz="1800" dirty="0"/>
              <a:t> score sheet is “</a:t>
            </a:r>
            <a:r>
              <a:rPr lang="nl-BE" sz="1800" dirty="0" err="1"/>
              <a:t>barred</a:t>
            </a:r>
            <a:r>
              <a:rPr lang="nl-BE" sz="1800" dirty="0"/>
              <a:t> out”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Note</a:t>
            </a:r>
            <a:r>
              <a:rPr lang="nl-BE" sz="1800" dirty="0"/>
              <a:t> </a:t>
            </a:r>
            <a:r>
              <a:rPr lang="nl-BE" sz="1800" dirty="0" err="1"/>
              <a:t>any</a:t>
            </a:r>
            <a:r>
              <a:rPr lang="nl-BE" sz="1800" dirty="0"/>
              <a:t> </a:t>
            </a:r>
            <a:r>
              <a:rPr lang="nl-BE" sz="1800" dirty="0" err="1"/>
              <a:t>remarks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Double check </a:t>
            </a:r>
            <a:r>
              <a:rPr lang="nl-BE" sz="1800" dirty="0" err="1"/>
              <a:t>if</a:t>
            </a:r>
            <a:r>
              <a:rPr lang="nl-BE" sz="1800" dirty="0"/>
              <a:t> </a:t>
            </a:r>
            <a:r>
              <a:rPr lang="nl-BE" sz="1800" dirty="0" err="1"/>
              <a:t>everyone</a:t>
            </a:r>
            <a:r>
              <a:rPr lang="nl-BE" sz="1800" dirty="0"/>
              <a:t> is on </a:t>
            </a:r>
            <a:r>
              <a:rPr lang="nl-BE" sz="1800" dirty="0" err="1"/>
              <a:t>the</a:t>
            </a:r>
            <a:r>
              <a:rPr lang="nl-BE" sz="1800" dirty="0"/>
              <a:t> bus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Report </a:t>
            </a:r>
            <a:r>
              <a:rPr lang="nl-BE" sz="1800" dirty="0" err="1"/>
              <a:t>any</a:t>
            </a:r>
            <a:r>
              <a:rPr lang="nl-BE" sz="1800" dirty="0"/>
              <a:t> </a:t>
            </a:r>
            <a:r>
              <a:rPr lang="nl-BE" sz="1800" dirty="0" err="1"/>
              <a:t>problems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board member </a:t>
            </a:r>
            <a:r>
              <a:rPr lang="nl-BE" sz="1800" dirty="0" err="1"/>
              <a:t>upon</a:t>
            </a:r>
            <a:r>
              <a:rPr lang="nl-BE" sz="1800" dirty="0"/>
              <a:t> return at </a:t>
            </a:r>
            <a:r>
              <a:rPr lang="nl-BE" sz="1800" dirty="0" err="1"/>
              <a:t>main</a:t>
            </a:r>
            <a:r>
              <a:rPr lang="nl-BE" sz="1800" dirty="0"/>
              <a:t> hotel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HAVE A BEER 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8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r>
              <a:rPr lang="nl-BE" b="1" u="sng" dirty="0"/>
              <a:t>team captains do’s &amp; </a:t>
            </a:r>
            <a:r>
              <a:rPr lang="nl-BE" b="1" u="sng" dirty="0" err="1"/>
              <a:t>don’ts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172710"/>
          </a:xfrm>
        </p:spPr>
        <p:txBody>
          <a:bodyPr>
            <a:normAutofit/>
          </a:bodyPr>
          <a:lstStyle/>
          <a:p>
            <a:r>
              <a:rPr lang="nl-BE" dirty="0" err="1"/>
              <a:t>Know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rules</a:t>
            </a:r>
            <a:r>
              <a:rPr lang="nl-BE" dirty="0"/>
              <a:t> ! </a:t>
            </a:r>
          </a:p>
          <a:p>
            <a:r>
              <a:rPr lang="nl-BE" dirty="0"/>
              <a:t>A brief summary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Must </a:t>
            </a:r>
            <a:r>
              <a:rPr lang="nl-BE" dirty="0" err="1"/>
              <a:t>wear</a:t>
            </a:r>
            <a:r>
              <a:rPr lang="nl-BE" dirty="0"/>
              <a:t> his/her </a:t>
            </a:r>
            <a:r>
              <a:rPr lang="nl-BE" dirty="0" err="1"/>
              <a:t>accreditation</a:t>
            </a:r>
            <a:r>
              <a:rPr lang="nl-BE" dirty="0"/>
              <a:t> badge </a:t>
            </a:r>
            <a:r>
              <a:rPr lang="nl-BE" dirty="0" err="1"/>
              <a:t>visibly</a:t>
            </a:r>
            <a:r>
              <a:rPr lang="nl-BE" dirty="0"/>
              <a:t> at </a:t>
            </a:r>
            <a:r>
              <a:rPr lang="nl-BE" dirty="0" err="1"/>
              <a:t>all</a:t>
            </a:r>
            <a:r>
              <a:rPr lang="nl-BE" dirty="0"/>
              <a:t> time : </a:t>
            </a:r>
            <a:r>
              <a:rPr lang="nl-BE" dirty="0" err="1"/>
              <a:t>if</a:t>
            </a:r>
            <a:r>
              <a:rPr lang="nl-BE" dirty="0"/>
              <a:t> </a:t>
            </a:r>
            <a:r>
              <a:rPr lang="nl-BE" dirty="0" err="1"/>
              <a:t>not</a:t>
            </a:r>
            <a:r>
              <a:rPr lang="nl-BE" dirty="0"/>
              <a:t> NO </a:t>
            </a:r>
            <a:r>
              <a:rPr lang="nl-BE" dirty="0" err="1"/>
              <a:t>rights</a:t>
            </a:r>
            <a:r>
              <a:rPr lang="nl-BE" dirty="0"/>
              <a:t> </a:t>
            </a:r>
            <a:r>
              <a:rPr lang="nl-BE" dirty="0" err="1"/>
              <a:t>whatsoever</a:t>
            </a:r>
            <a:r>
              <a:rPr lang="nl-BE" dirty="0"/>
              <a:t> 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Make </a:t>
            </a:r>
            <a:r>
              <a:rPr lang="nl-BE" dirty="0" err="1"/>
              <a:t>himself</a:t>
            </a:r>
            <a:r>
              <a:rPr lang="nl-BE" dirty="0"/>
              <a:t> </a:t>
            </a:r>
            <a:r>
              <a:rPr lang="nl-BE" dirty="0" err="1"/>
              <a:t>known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beat controller </a:t>
            </a:r>
            <a:r>
              <a:rPr lang="nl-BE" dirty="0" err="1"/>
              <a:t>upon</a:t>
            </a:r>
            <a:r>
              <a:rPr lang="nl-BE" dirty="0"/>
              <a:t> </a:t>
            </a:r>
            <a:r>
              <a:rPr lang="nl-BE" dirty="0" err="1"/>
              <a:t>arrival</a:t>
            </a:r>
            <a:r>
              <a:rPr lang="nl-BE" dirty="0"/>
              <a:t> at beat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/>
              <a:t>Only</a:t>
            </a:r>
            <a:r>
              <a:rPr lang="nl-BE" dirty="0"/>
              <a:t> person </a:t>
            </a:r>
            <a:r>
              <a:rPr lang="nl-BE" dirty="0" err="1"/>
              <a:t>allowed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communicate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his </a:t>
            </a:r>
            <a:r>
              <a:rPr lang="nl-BE" dirty="0" err="1"/>
              <a:t>competitor</a:t>
            </a:r>
            <a:r>
              <a:rPr lang="nl-BE" dirty="0"/>
              <a:t>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session</a:t>
            </a:r>
            <a:r>
              <a:rPr lang="nl-BE" dirty="0"/>
              <a:t> </a:t>
            </a:r>
            <a:r>
              <a:rPr lang="nl-BE" dirty="0" err="1"/>
              <a:t>competition</a:t>
            </a:r>
            <a:r>
              <a:rPr lang="nl-BE" dirty="0"/>
              <a:t> time (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boat</a:t>
            </a:r>
            <a:r>
              <a:rPr lang="nl-BE" dirty="0"/>
              <a:t> </a:t>
            </a:r>
            <a:r>
              <a:rPr lang="nl-BE" dirty="0" err="1"/>
              <a:t>sessions</a:t>
            </a:r>
            <a:r>
              <a:rPr lang="nl-BE" dirty="0"/>
              <a:t> !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 in </a:t>
            </a:r>
            <a:r>
              <a:rPr lang="nl-BE" dirty="0" err="1"/>
              <a:t>the</a:t>
            </a:r>
            <a:r>
              <a:rPr lang="nl-BE" dirty="0"/>
              <a:t>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 err="1"/>
              <a:t>Responsible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substitutions</a:t>
            </a:r>
            <a:r>
              <a:rPr lang="nl-BE" dirty="0"/>
              <a:t> ; </a:t>
            </a:r>
            <a:r>
              <a:rPr lang="nl-BE" dirty="0" err="1"/>
              <a:t>use</a:t>
            </a:r>
            <a:r>
              <a:rPr lang="nl-BE" dirty="0"/>
              <a:t> correct form ; respect </a:t>
            </a:r>
            <a:r>
              <a:rPr lang="nl-BE" dirty="0" err="1"/>
              <a:t>timings</a:t>
            </a:r>
            <a:endParaRPr lang="nl-B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dirty="0"/>
              <a:t>Team members </a:t>
            </a:r>
            <a:r>
              <a:rPr lang="nl-BE" dirty="0" err="1"/>
              <a:t>may</a:t>
            </a:r>
            <a:r>
              <a:rPr lang="nl-BE" dirty="0"/>
              <a:t> </a:t>
            </a:r>
            <a:r>
              <a:rPr lang="nl-BE" dirty="0" err="1"/>
              <a:t>fish</a:t>
            </a:r>
            <a:r>
              <a:rPr lang="nl-BE" dirty="0"/>
              <a:t> sector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once</a:t>
            </a:r>
            <a:r>
              <a:rPr lang="nl-BE" dirty="0"/>
              <a:t> 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May </a:t>
            </a:r>
            <a:r>
              <a:rPr lang="nl-BE" dirty="0" err="1"/>
              <a:t>not</a:t>
            </a:r>
            <a:r>
              <a:rPr lang="nl-BE" dirty="0"/>
              <a:t> transport </a:t>
            </a:r>
            <a:r>
              <a:rPr lang="nl-BE" dirty="0" err="1"/>
              <a:t>their</a:t>
            </a:r>
            <a:r>
              <a:rPr lang="nl-BE" dirty="0"/>
              <a:t> </a:t>
            </a:r>
            <a:r>
              <a:rPr lang="nl-BE" dirty="0" err="1"/>
              <a:t>competitors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venues</a:t>
            </a:r>
            <a:endParaRPr lang="nl-B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No </a:t>
            </a:r>
            <a:r>
              <a:rPr lang="nl-BE" dirty="0" err="1"/>
              <a:t>material</a:t>
            </a:r>
            <a:r>
              <a:rPr lang="nl-BE" dirty="0"/>
              <a:t> help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competition</a:t>
            </a:r>
            <a:r>
              <a:rPr lang="nl-BE" dirty="0"/>
              <a:t> ( </a:t>
            </a:r>
            <a:r>
              <a:rPr lang="nl-BE" dirty="0" err="1"/>
              <a:t>duration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session</a:t>
            </a:r>
            <a:r>
              <a:rPr lang="nl-BE" dirty="0"/>
              <a:t> </a:t>
            </a:r>
            <a:r>
              <a:rPr lang="nl-BE" dirty="0" err="1"/>
              <a:t>fishing</a:t>
            </a:r>
            <a:r>
              <a:rPr lang="nl-BE" dirty="0"/>
              <a:t> </a:t>
            </a:r>
            <a:r>
              <a:rPr lang="nl-BE" dirty="0" err="1"/>
              <a:t>times</a:t>
            </a:r>
            <a:r>
              <a:rPr lang="nl-BE" dirty="0"/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77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392</Words>
  <Application>Microsoft Office PowerPoint</Application>
  <PresentationFormat>Breedbeeld</PresentationFormat>
  <Paragraphs>61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FIPS-Mouche  </vt:lpstr>
      <vt:lpstr>Team of international supervisors</vt:lpstr>
      <vt:lpstr>IS – team duties</vt:lpstr>
      <vt:lpstr>IS – team duties</vt:lpstr>
      <vt:lpstr>IS – team duties</vt:lpstr>
      <vt:lpstr>team captains do’s &amp; don’ts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FIPS-Mouche  </dc:title>
  <dc:creator>stefan allacker</dc:creator>
  <cp:lastModifiedBy>stefan allacker</cp:lastModifiedBy>
  <cp:revision>4</cp:revision>
  <dcterms:created xsi:type="dcterms:W3CDTF">2020-02-10T10:12:10Z</dcterms:created>
  <dcterms:modified xsi:type="dcterms:W3CDTF">2020-02-10T12:02:41Z</dcterms:modified>
</cp:coreProperties>
</file>