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4" r:id="rId6"/>
    <p:sldId id="263" r:id="rId7"/>
    <p:sldId id="266" r:id="rId8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 allacker" userId="de6d436433c2f697" providerId="LiveId" clId="{51C4056A-B499-4596-B59F-FEEB2DE56E2E}"/>
    <pc:docChg chg="custSel modSld">
      <pc:chgData name="stefan allacker" userId="de6d436433c2f697" providerId="LiveId" clId="{51C4056A-B499-4596-B59F-FEEB2DE56E2E}" dt="2020-12-04T08:43:00.052" v="70" actId="5793"/>
      <pc:docMkLst>
        <pc:docMk/>
      </pc:docMkLst>
      <pc:sldChg chg="modSp mod">
        <pc:chgData name="stefan allacker" userId="de6d436433c2f697" providerId="LiveId" clId="{51C4056A-B499-4596-B59F-FEEB2DE56E2E}" dt="2020-12-04T08:43:00.052" v="70" actId="5793"/>
        <pc:sldMkLst>
          <pc:docMk/>
          <pc:sldMk cId="2726927146" sldId="260"/>
        </pc:sldMkLst>
        <pc:spChg chg="mod">
          <ac:chgData name="stefan allacker" userId="de6d436433c2f697" providerId="LiveId" clId="{51C4056A-B499-4596-B59F-FEEB2DE56E2E}" dt="2020-12-04T08:43:00.052" v="70" actId="5793"/>
          <ac:spMkLst>
            <pc:docMk/>
            <pc:sldMk cId="2726927146" sldId="260"/>
            <ac:spMk id="4" creationId="{A90A7D2A-681A-4277-86C5-C3D625DEBFB2}"/>
          </ac:spMkLst>
        </pc:spChg>
      </pc:sldChg>
      <pc:sldChg chg="modSp mod">
        <pc:chgData name="stefan allacker" userId="de6d436433c2f697" providerId="LiveId" clId="{51C4056A-B499-4596-B59F-FEEB2DE56E2E}" dt="2020-12-04T08:41:05.537" v="29" actId="20577"/>
        <pc:sldMkLst>
          <pc:docMk/>
          <pc:sldMk cId="2875047751" sldId="263"/>
        </pc:sldMkLst>
        <pc:spChg chg="mod">
          <ac:chgData name="stefan allacker" userId="de6d436433c2f697" providerId="LiveId" clId="{51C4056A-B499-4596-B59F-FEEB2DE56E2E}" dt="2020-12-04T08:41:05.537" v="29" actId="20577"/>
          <ac:spMkLst>
            <pc:docMk/>
            <pc:sldMk cId="2875047751" sldId="263"/>
            <ac:spMk id="4" creationId="{A90A7D2A-681A-4277-86C5-C3D625DEBFB2}"/>
          </ac:spMkLst>
        </pc:spChg>
      </pc:sldChg>
    </pc:docChg>
  </pc:docChgLst>
  <pc:docChgLst>
    <pc:chgData name="stefan allacker" userId="de6d436433c2f697" providerId="LiveId" clId="{8CEBADFB-245B-45DF-AA08-D525DEDC7D9C}"/>
    <pc:docChg chg="custSel addSld delSld modSld sldOrd">
      <pc:chgData name="stefan allacker" userId="de6d436433c2f697" providerId="LiveId" clId="{8CEBADFB-245B-45DF-AA08-D525DEDC7D9C}" dt="2020-02-18T09:46:33.083" v="1615"/>
      <pc:docMkLst>
        <pc:docMk/>
      </pc:docMkLst>
      <pc:sldChg chg="addSp modSp">
        <pc:chgData name="stefan allacker" userId="de6d436433c2f697" providerId="LiveId" clId="{8CEBADFB-245B-45DF-AA08-D525DEDC7D9C}" dt="2020-02-18T09:10:16.579" v="32" actId="20577"/>
        <pc:sldMkLst>
          <pc:docMk/>
          <pc:sldMk cId="68336040" sldId="256"/>
        </pc:sldMkLst>
        <pc:spChg chg="mod">
          <ac:chgData name="stefan allacker" userId="de6d436433c2f697" providerId="LiveId" clId="{8CEBADFB-245B-45DF-AA08-D525DEDC7D9C}" dt="2020-02-18T09:10:16.579" v="32" actId="20577"/>
          <ac:spMkLst>
            <pc:docMk/>
            <pc:sldMk cId="68336040" sldId="256"/>
            <ac:spMk id="3" creationId="{25FD9648-B5CE-4D23-927A-98994B809128}"/>
          </ac:spMkLst>
        </pc:spChg>
        <pc:spChg chg="add mod">
          <ac:chgData name="stefan allacker" userId="de6d436433c2f697" providerId="LiveId" clId="{8CEBADFB-245B-45DF-AA08-D525DEDC7D9C}" dt="2020-02-18T09:09:53.699" v="19" actId="20577"/>
          <ac:spMkLst>
            <pc:docMk/>
            <pc:sldMk cId="68336040" sldId="256"/>
            <ac:spMk id="4" creationId="{3681CA4C-14E8-4C3F-ABE1-742EC6319E6C}"/>
          </ac:spMkLst>
        </pc:spChg>
      </pc:sldChg>
      <pc:sldChg chg="modSp">
        <pc:chgData name="stefan allacker" userId="de6d436433c2f697" providerId="LiveId" clId="{8CEBADFB-245B-45DF-AA08-D525DEDC7D9C}" dt="2020-02-18T09:45:24.513" v="1612" actId="20577"/>
        <pc:sldMkLst>
          <pc:docMk/>
          <pc:sldMk cId="645819180" sldId="259"/>
        </pc:sldMkLst>
        <pc:spChg chg="mod">
          <ac:chgData name="stefan allacker" userId="de6d436433c2f697" providerId="LiveId" clId="{8CEBADFB-245B-45DF-AA08-D525DEDC7D9C}" dt="2020-02-18T09:11:10.183" v="62" actId="20577"/>
          <ac:spMkLst>
            <pc:docMk/>
            <pc:sldMk cId="645819180" sldId="259"/>
            <ac:spMk id="2" creationId="{4257AADD-EEA3-4236-A963-BFD0D64EDC7D}"/>
          </ac:spMkLst>
        </pc:spChg>
        <pc:spChg chg="mod">
          <ac:chgData name="stefan allacker" userId="de6d436433c2f697" providerId="LiveId" clId="{8CEBADFB-245B-45DF-AA08-D525DEDC7D9C}" dt="2020-02-18T09:45:24.513" v="1612" actId="20577"/>
          <ac:spMkLst>
            <pc:docMk/>
            <pc:sldMk cId="645819180" sldId="259"/>
            <ac:spMk id="4" creationId="{A90A7D2A-681A-4277-86C5-C3D625DEBFB2}"/>
          </ac:spMkLst>
        </pc:spChg>
      </pc:sldChg>
      <pc:sldChg chg="modSp">
        <pc:chgData name="stefan allacker" userId="de6d436433c2f697" providerId="LiveId" clId="{8CEBADFB-245B-45DF-AA08-D525DEDC7D9C}" dt="2020-02-18T09:42:47.949" v="1533" actId="20577"/>
        <pc:sldMkLst>
          <pc:docMk/>
          <pc:sldMk cId="2726927146" sldId="260"/>
        </pc:sldMkLst>
        <pc:spChg chg="mod">
          <ac:chgData name="stefan allacker" userId="de6d436433c2f697" providerId="LiveId" clId="{8CEBADFB-245B-45DF-AA08-D525DEDC7D9C}" dt="2020-02-18T09:17:07.440" v="277" actId="20577"/>
          <ac:spMkLst>
            <pc:docMk/>
            <pc:sldMk cId="2726927146" sldId="260"/>
            <ac:spMk id="2" creationId="{4257AADD-EEA3-4236-A963-BFD0D64EDC7D}"/>
          </ac:spMkLst>
        </pc:spChg>
        <pc:spChg chg="mod">
          <ac:chgData name="stefan allacker" userId="de6d436433c2f697" providerId="LiveId" clId="{8CEBADFB-245B-45DF-AA08-D525DEDC7D9C}" dt="2020-02-18T09:42:47.949" v="1533" actId="20577"/>
          <ac:spMkLst>
            <pc:docMk/>
            <pc:sldMk cId="2726927146" sldId="260"/>
            <ac:spMk id="4" creationId="{A90A7D2A-681A-4277-86C5-C3D625DEBFB2}"/>
          </ac:spMkLst>
        </pc:spChg>
      </pc:sldChg>
      <pc:sldChg chg="modSp">
        <pc:chgData name="stefan allacker" userId="de6d436433c2f697" providerId="LiveId" clId="{8CEBADFB-245B-45DF-AA08-D525DEDC7D9C}" dt="2020-02-18T09:39:06.895" v="1333" actId="20577"/>
        <pc:sldMkLst>
          <pc:docMk/>
          <pc:sldMk cId="1868361494" sldId="261"/>
        </pc:sldMkLst>
        <pc:spChg chg="mod">
          <ac:chgData name="stefan allacker" userId="de6d436433c2f697" providerId="LiveId" clId="{8CEBADFB-245B-45DF-AA08-D525DEDC7D9C}" dt="2020-02-18T09:38:22.123" v="1302" actId="20577"/>
          <ac:spMkLst>
            <pc:docMk/>
            <pc:sldMk cId="1868361494" sldId="261"/>
            <ac:spMk id="2" creationId="{4257AADD-EEA3-4236-A963-BFD0D64EDC7D}"/>
          </ac:spMkLst>
        </pc:spChg>
        <pc:spChg chg="mod">
          <ac:chgData name="stefan allacker" userId="de6d436433c2f697" providerId="LiveId" clId="{8CEBADFB-245B-45DF-AA08-D525DEDC7D9C}" dt="2020-02-18T09:39:06.895" v="1333" actId="20577"/>
          <ac:spMkLst>
            <pc:docMk/>
            <pc:sldMk cId="1868361494" sldId="261"/>
            <ac:spMk id="4" creationId="{A90A7D2A-681A-4277-86C5-C3D625DEBFB2}"/>
          </ac:spMkLst>
        </pc:spChg>
      </pc:sldChg>
      <pc:sldChg chg="del">
        <pc:chgData name="stefan allacker" userId="de6d436433c2f697" providerId="LiveId" clId="{8CEBADFB-245B-45DF-AA08-D525DEDC7D9C}" dt="2020-02-18T09:30:08.363" v="987" actId="2696"/>
        <pc:sldMkLst>
          <pc:docMk/>
          <pc:sldMk cId="1852280873" sldId="262"/>
        </pc:sldMkLst>
      </pc:sldChg>
      <pc:sldChg chg="modSp">
        <pc:chgData name="stefan allacker" userId="de6d436433c2f697" providerId="LiveId" clId="{8CEBADFB-245B-45DF-AA08-D525DEDC7D9C}" dt="2020-02-18T09:32:29.521" v="1112" actId="20577"/>
        <pc:sldMkLst>
          <pc:docMk/>
          <pc:sldMk cId="2875047751" sldId="263"/>
        </pc:sldMkLst>
        <pc:spChg chg="mod">
          <ac:chgData name="stefan allacker" userId="de6d436433c2f697" providerId="LiveId" clId="{8CEBADFB-245B-45DF-AA08-D525DEDC7D9C}" dt="2020-02-18T09:30:33.661" v="1019" actId="122"/>
          <ac:spMkLst>
            <pc:docMk/>
            <pc:sldMk cId="2875047751" sldId="263"/>
            <ac:spMk id="2" creationId="{4257AADD-EEA3-4236-A963-BFD0D64EDC7D}"/>
          </ac:spMkLst>
        </pc:spChg>
        <pc:spChg chg="mod">
          <ac:chgData name="stefan allacker" userId="de6d436433c2f697" providerId="LiveId" clId="{8CEBADFB-245B-45DF-AA08-D525DEDC7D9C}" dt="2020-02-18T09:32:29.521" v="1112" actId="20577"/>
          <ac:spMkLst>
            <pc:docMk/>
            <pc:sldMk cId="2875047751" sldId="263"/>
            <ac:spMk id="4" creationId="{A90A7D2A-681A-4277-86C5-C3D625DEBFB2}"/>
          </ac:spMkLst>
        </pc:spChg>
      </pc:sldChg>
      <pc:sldChg chg="modSp add">
        <pc:chgData name="stefan allacker" userId="de6d436433c2f697" providerId="LiveId" clId="{8CEBADFB-245B-45DF-AA08-D525DEDC7D9C}" dt="2020-02-18T09:44:28.229" v="1579" actId="20577"/>
        <pc:sldMkLst>
          <pc:docMk/>
          <pc:sldMk cId="620924803" sldId="264"/>
        </pc:sldMkLst>
        <pc:spChg chg="mod">
          <ac:chgData name="stefan allacker" userId="de6d436433c2f697" providerId="LiveId" clId="{8CEBADFB-245B-45DF-AA08-D525DEDC7D9C}" dt="2020-02-18T09:40:04.859" v="1347" actId="14100"/>
          <ac:spMkLst>
            <pc:docMk/>
            <pc:sldMk cId="620924803" sldId="264"/>
            <ac:spMk id="2" creationId="{4257AADD-EEA3-4236-A963-BFD0D64EDC7D}"/>
          </ac:spMkLst>
        </pc:spChg>
        <pc:spChg chg="mod">
          <ac:chgData name="stefan allacker" userId="de6d436433c2f697" providerId="LiveId" clId="{8CEBADFB-245B-45DF-AA08-D525DEDC7D9C}" dt="2020-02-18T09:44:28.229" v="1579" actId="20577"/>
          <ac:spMkLst>
            <pc:docMk/>
            <pc:sldMk cId="620924803" sldId="264"/>
            <ac:spMk id="4" creationId="{A90A7D2A-681A-4277-86C5-C3D625DEBFB2}"/>
          </ac:spMkLst>
        </pc:spChg>
      </pc:sldChg>
      <pc:sldChg chg="modSp add">
        <pc:chgData name="stefan allacker" userId="de6d436433c2f697" providerId="LiveId" clId="{8CEBADFB-245B-45DF-AA08-D525DEDC7D9C}" dt="2020-02-18T09:41:19.534" v="1412" actId="20577"/>
        <pc:sldMkLst>
          <pc:docMk/>
          <pc:sldMk cId="3235185748" sldId="265"/>
        </pc:sldMkLst>
        <pc:spChg chg="mod">
          <ac:chgData name="stefan allacker" userId="de6d436433c2f697" providerId="LiveId" clId="{8CEBADFB-245B-45DF-AA08-D525DEDC7D9C}" dt="2020-02-18T09:41:19.534" v="1412" actId="20577"/>
          <ac:spMkLst>
            <pc:docMk/>
            <pc:sldMk cId="3235185748" sldId="265"/>
            <ac:spMk id="4" creationId="{A90A7D2A-681A-4277-86C5-C3D625DEBFB2}"/>
          </ac:spMkLst>
        </pc:spChg>
      </pc:sldChg>
      <pc:sldChg chg="add ord">
        <pc:chgData name="stefan allacker" userId="de6d436433c2f697" providerId="LiveId" clId="{8CEBADFB-245B-45DF-AA08-D525DEDC7D9C}" dt="2020-02-18T09:46:33.083" v="1615"/>
        <pc:sldMkLst>
          <pc:docMk/>
          <pc:sldMk cId="3055464454" sldId="266"/>
        </pc:sldMkLst>
      </pc:sldChg>
    </pc:docChg>
  </pc:docChgLst>
  <pc:docChgLst>
    <pc:chgData name="stefan allacker" userId="de6d436433c2f697" providerId="LiveId" clId="{92C9B50D-60F9-4E2E-A75D-476ECEEA0DED}"/>
    <pc:docChg chg="custSel modSld">
      <pc:chgData name="stefan allacker" userId="de6d436433c2f697" providerId="LiveId" clId="{92C9B50D-60F9-4E2E-A75D-476ECEEA0DED}" dt="2020-02-21T10:10:48.943" v="309" actId="20577"/>
      <pc:docMkLst>
        <pc:docMk/>
      </pc:docMkLst>
      <pc:sldChg chg="modSp">
        <pc:chgData name="stefan allacker" userId="de6d436433c2f697" providerId="LiveId" clId="{92C9B50D-60F9-4E2E-A75D-476ECEEA0DED}" dt="2020-02-21T10:10:25.375" v="308" actId="20577"/>
        <pc:sldMkLst>
          <pc:docMk/>
          <pc:sldMk cId="2875047751" sldId="263"/>
        </pc:sldMkLst>
        <pc:spChg chg="mod">
          <ac:chgData name="stefan allacker" userId="de6d436433c2f697" providerId="LiveId" clId="{92C9B50D-60F9-4E2E-A75D-476ECEEA0DED}" dt="2020-02-21T10:10:25.375" v="308" actId="20577"/>
          <ac:spMkLst>
            <pc:docMk/>
            <pc:sldMk cId="2875047751" sldId="263"/>
            <ac:spMk id="4" creationId="{A90A7D2A-681A-4277-86C5-C3D625DEBFB2}"/>
          </ac:spMkLst>
        </pc:spChg>
      </pc:sldChg>
      <pc:sldChg chg="modSp">
        <pc:chgData name="stefan allacker" userId="de6d436433c2f697" providerId="LiveId" clId="{92C9B50D-60F9-4E2E-A75D-476ECEEA0DED}" dt="2020-02-21T10:10:48.943" v="309" actId="20577"/>
        <pc:sldMkLst>
          <pc:docMk/>
          <pc:sldMk cId="620924803" sldId="264"/>
        </pc:sldMkLst>
        <pc:spChg chg="mod">
          <ac:chgData name="stefan allacker" userId="de6d436433c2f697" providerId="LiveId" clId="{92C9B50D-60F9-4E2E-A75D-476ECEEA0DED}" dt="2020-02-21T10:10:48.943" v="309" actId="20577"/>
          <ac:spMkLst>
            <pc:docMk/>
            <pc:sldMk cId="620924803" sldId="264"/>
            <ac:spMk id="4" creationId="{A90A7D2A-681A-4277-86C5-C3D625DEBFB2}"/>
          </ac:spMkLst>
        </pc:spChg>
      </pc:sldChg>
    </pc:docChg>
  </pc:docChgLst>
  <pc:docChgLst>
    <pc:chgData name="Gastgebruiker" providerId="Windows Live" clId="Web-{E0F9AE46-1491-4AD8-8874-5EB548665A74}"/>
    <pc:docChg chg="modSld">
      <pc:chgData name="Gastgebruiker" userId="" providerId="Windows Live" clId="Web-{E0F9AE46-1491-4AD8-8874-5EB548665A74}" dt="2020-02-18T10:51:03.496" v="35" actId="20577"/>
      <pc:docMkLst>
        <pc:docMk/>
      </pc:docMkLst>
      <pc:sldChg chg="modSp">
        <pc:chgData name="Gastgebruiker" userId="" providerId="Windows Live" clId="Web-{E0F9AE46-1491-4AD8-8874-5EB548665A74}" dt="2020-02-18T10:51:03.480" v="34" actId="20577"/>
        <pc:sldMkLst>
          <pc:docMk/>
          <pc:sldMk cId="2875047751" sldId="263"/>
        </pc:sldMkLst>
        <pc:spChg chg="mod">
          <ac:chgData name="Gastgebruiker" userId="" providerId="Windows Live" clId="Web-{E0F9AE46-1491-4AD8-8874-5EB548665A74}" dt="2020-02-18T10:51:03.480" v="34" actId="20577"/>
          <ac:spMkLst>
            <pc:docMk/>
            <pc:sldMk cId="2875047751" sldId="263"/>
            <ac:spMk id="4" creationId="{A90A7D2A-681A-4277-86C5-C3D625DEBFB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DB385A-50D1-4D61-926D-32C131872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33A273C-EB7C-4F2B-A9E8-ECAE4B117F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89506B-885E-4939-9C81-7C7D40A15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15/10/2021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9959FC-D56A-4980-812F-3195D9508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7F96655-3CDA-4A58-A1AA-CBC6F338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71214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94F166-2B74-4D97-A0AD-EA128ADEB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72DEBF3-3B6D-4282-BE72-2FBF4B633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D7EF12-8929-422C-AF6C-20A2A3E9C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15/10/2021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C88E79-36ED-4939-8B78-EFD9CB58C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8362C9C-7403-401F-A0AE-A2A1BD1D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8959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37918FB-2FBA-42EF-893E-9BAF54F5F8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85C5F8E-F56D-4F4D-BD7C-EC1157457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E4FC25-782A-446A-ACCF-C1F00D57C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15/10/2021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896997-85B9-4D36-A3E5-D8B375B8B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D8318DF-FBE6-49D7-A866-465C9ACAC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3712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A6103F-271F-4231-B25A-9D152AC9E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436BA7-B655-434D-AF29-C2E19564F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95CEE4-F4DE-4257-935E-C7ECF96CA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15/10/2021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BD19E5-813E-4047-8922-2408C5CAF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D8D42E-9AEC-4C0A-AA67-A92769459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41820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F6D4EB-ED5A-43F4-8127-B30C87D7A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2F9E7FE-44C6-4B69-A2B7-A3A95B71B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BA7EF4-5F9E-4D9D-8ED9-661F6BC9E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15/10/2021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44E43A-BF5B-448F-9CD0-48106B334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81F7A46-2D49-4D37-9CF5-0A4098407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4547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514CF9-2EF2-4FB7-931D-47F4A1CF9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F57C4E-2D23-4614-8771-C734B5C449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94A4A9A-2846-4EFA-AF98-1493F3BB7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E39918D-0BB2-4AD3-BA48-D6AF5E33D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15/10/2021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D34CC43-3716-40C1-9793-7C00CAD78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D145B10-60A9-4DD5-A88F-13C690EF3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014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42AC07-EF56-44EA-9F5B-71B8B8F7B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FD337B1-2AD8-4005-A8C2-AF7BF436A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7C70DC2-A080-42EE-B74A-BCB9FAE5A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BD51555-2EA4-4428-A303-893C6F0C4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C9F73FC-0F69-445F-B4FB-56CB4EB6DB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A4B2809-2282-45FE-970E-693B5A1F9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15/10/2021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16C725B-B7DE-43C5-8C9D-0900C1127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1796B25-1391-44CE-8DBA-B5A71F1B4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719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04E2F5-C8F7-4F47-9E2C-8EF784925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BD6649F-29FE-4FF0-98D4-96823273A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15/10/2021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0B9ACE6-8D7F-4940-BE0F-92CD72A5F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4A5BFE3-D43B-4500-943D-5715F5AD2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8716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75B66E1-411B-46AE-8B25-92CF6971D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15/10/2021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36AD6CB-AAE0-452F-BA7D-299F31FDF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9496B06-5366-4069-B5DE-375B1DA3D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94395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122DFE-E610-462C-8577-B8FE6367D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52A692-7E7A-4E37-A24C-FEBDC121A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8C02E9D-B0DE-4474-934D-952D26E7C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37F4829-1BD1-40E9-BA54-CE4223195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15/10/2021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DCEA5FF-0466-4072-8302-FE84511F9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C3002F4-DB77-469C-A972-68610A17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57035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84AEDA-5D4C-4C10-957B-A9958EBE8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F866EED-1612-4232-BB38-2B17AAA782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96F9806-D8BA-4A88-B59D-E23CDFF382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2165C94-E35F-4D38-B522-9F382B280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8D36-0BC1-49AB-BA26-7288A75C951E}" type="datetimeFigureOut">
              <a:rPr lang="nl-BE" smtClean="0"/>
              <a:t>15/10/2021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285294C-ABC8-4CAB-9907-A616530BE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EFC497B-EFB2-4479-A04B-73BF10688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D888-1EB1-457C-BDA4-83B13703FD7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07879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E04E4CA-6556-4725-BDD2-26327366E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3F0FF79-E854-4448-A7B7-6DE4430E7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69BC8B-FE91-47C5-A61B-A9CB8083B4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48D36-0BC1-49AB-BA26-7288A75C951E}" type="datetimeFigureOut">
              <a:rPr lang="nl-BE" smtClean="0"/>
              <a:t>15/10/2021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41B4AF-D022-4F17-8C72-E5F3C240B8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65FA1F-8507-4E7D-A891-9DEF42B6DC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AD888-1EB1-457C-BDA4-83B13703FD70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6084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E4EA9E-ADCD-4B91-A289-0774CC4CA5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FIPS-</a:t>
            </a:r>
            <a:r>
              <a:rPr lang="nl-BE" dirty="0" err="1"/>
              <a:t>Mouche</a:t>
            </a:r>
            <a:r>
              <a:rPr lang="nl-BE" dirty="0"/>
              <a:t> </a:t>
            </a:r>
            <a:br>
              <a:rPr lang="nl-BE" dirty="0"/>
            </a:br>
            <a:endParaRPr lang="nl-BE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5FD9648-B5CE-4D23-927A-98994B8091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BE" dirty="0"/>
              <a:t>International organiser briefing at Captains’ meeting</a:t>
            </a:r>
          </a:p>
          <a:p>
            <a:endParaRPr lang="nl-BE" dirty="0"/>
          </a:p>
          <a:p>
            <a:r>
              <a:rPr lang="nl-BE" dirty="0" err="1"/>
              <a:t>Xx</a:t>
            </a:r>
            <a:r>
              <a:rPr lang="nl-BE" dirty="0"/>
              <a:t> </a:t>
            </a:r>
            <a:r>
              <a:rPr lang="nl-BE" dirty="0" err="1"/>
              <a:t>th</a:t>
            </a:r>
            <a:r>
              <a:rPr lang="nl-BE" dirty="0"/>
              <a:t> FIPS-</a:t>
            </a:r>
            <a:r>
              <a:rPr lang="nl-BE" dirty="0" err="1"/>
              <a:t>Mouche</a:t>
            </a:r>
            <a:r>
              <a:rPr lang="nl-BE" dirty="0"/>
              <a:t> xxx </a:t>
            </a:r>
            <a:r>
              <a:rPr lang="nl-BE" dirty="0" err="1"/>
              <a:t>Fly</a:t>
            </a:r>
            <a:r>
              <a:rPr lang="nl-BE" dirty="0"/>
              <a:t> Fishing Championship </a:t>
            </a:r>
          </a:p>
          <a:p>
            <a:endParaRPr lang="nl-BE" dirty="0"/>
          </a:p>
          <a:p>
            <a:r>
              <a:rPr lang="nl-BE" dirty="0"/>
              <a:t>Date &amp; </a:t>
            </a:r>
            <a:r>
              <a:rPr lang="nl-BE" dirty="0" err="1"/>
              <a:t>Place</a:t>
            </a:r>
            <a:endParaRPr lang="nl-BE" dirty="0"/>
          </a:p>
        </p:txBody>
      </p:sp>
      <p:pic>
        <p:nvPicPr>
          <p:cNvPr id="5" name="Afbeelding 4" descr="Afbeelding met voedsel, tekening&#10;&#10;Automatisch gegenereerde beschrijving">
            <a:extLst>
              <a:ext uri="{FF2B5EF4-FFF2-40B4-BE49-F238E27FC236}">
                <a16:creationId xmlns:a16="http://schemas.microsoft.com/office/drawing/2014/main" id="{9F3D3C47-6BE8-4AC5-BCDD-D7BA4E6C8D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543" y="511747"/>
            <a:ext cx="1804416" cy="1804416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3681CA4C-14E8-4C3F-ABE1-742EC6319E6C}"/>
              </a:ext>
            </a:extLst>
          </p:cNvPr>
          <p:cNvSpPr txBox="1"/>
          <p:nvPr/>
        </p:nvSpPr>
        <p:spPr>
          <a:xfrm>
            <a:off x="490330" y="755374"/>
            <a:ext cx="1683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Championship </a:t>
            </a:r>
          </a:p>
          <a:p>
            <a:r>
              <a:rPr lang="nl-BE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68336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7AADD-EEA3-4236-A963-BFD0D64E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8834299" cy="868017"/>
          </a:xfrm>
        </p:spPr>
        <p:txBody>
          <a:bodyPr/>
          <a:lstStyle/>
          <a:p>
            <a:pPr algn="ctr"/>
            <a:r>
              <a:rPr lang="nl-BE" dirty="0"/>
              <a:t>Championship organization team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0A7D2A-681A-4277-86C5-C3D625DEB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97495" y="1537253"/>
            <a:ext cx="9223513" cy="4611756"/>
          </a:xfrm>
        </p:spPr>
        <p:txBody>
          <a:bodyPr>
            <a:normAutofit fontScale="92500" lnSpcReduction="20000"/>
          </a:bodyPr>
          <a:lstStyle/>
          <a:p>
            <a:r>
              <a:rPr lang="nl-BE" sz="2000" b="1" u="sng" dirty="0"/>
              <a:t>WELCOME !</a:t>
            </a:r>
          </a:p>
          <a:p>
            <a:endParaRPr lang="nl-BE" sz="2000" b="1" u="sng" dirty="0"/>
          </a:p>
          <a:p>
            <a:r>
              <a:rPr lang="nl-BE" sz="2000" b="1" u="sng" dirty="0"/>
              <a:t>Head of team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/>
              <a:t>International </a:t>
            </a:r>
            <a:r>
              <a:rPr lang="nl-BE" sz="2000" dirty="0" err="1"/>
              <a:t>organizer</a:t>
            </a:r>
            <a:r>
              <a:rPr lang="nl-BE" sz="2000" dirty="0"/>
              <a:t> : name, e-mail, </a:t>
            </a:r>
            <a:r>
              <a:rPr lang="nl-BE" sz="2000" dirty="0" err="1"/>
              <a:t>tf</a:t>
            </a:r>
            <a:r>
              <a:rPr lang="nl-BE" sz="2000" dirty="0"/>
              <a:t> </a:t>
            </a:r>
            <a:r>
              <a:rPr lang="nl-BE" sz="2000" dirty="0" err="1"/>
              <a:t>number</a:t>
            </a:r>
            <a:endParaRPr lang="nl-B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/>
              <a:t>Assistant : name, e-mail, </a:t>
            </a:r>
            <a:r>
              <a:rPr lang="nl-BE" sz="2000" dirty="0" err="1"/>
              <a:t>tf</a:t>
            </a:r>
            <a:r>
              <a:rPr lang="nl-BE" sz="2000" dirty="0"/>
              <a:t> </a:t>
            </a:r>
            <a:r>
              <a:rPr lang="nl-BE" sz="2000" dirty="0" err="1"/>
              <a:t>number</a:t>
            </a:r>
            <a:endParaRPr lang="nl-BE" sz="2000" i="1" dirty="0"/>
          </a:p>
          <a:p>
            <a:r>
              <a:rPr lang="nl-BE" sz="2000" b="1" u="sng" dirty="0"/>
              <a:t>Team members</a:t>
            </a:r>
            <a:r>
              <a:rPr lang="nl-BE" sz="2000" dirty="0"/>
              <a:t>		</a:t>
            </a:r>
            <a:endParaRPr lang="nl-BE" sz="2000" dirty="0">
              <a:highlight>
                <a:srgbClr val="FFFF00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 err="1"/>
              <a:t>Admin</a:t>
            </a:r>
            <a:r>
              <a:rPr lang="nl-BE" sz="2000" dirty="0"/>
              <a:t> : name, e-mail, </a:t>
            </a:r>
            <a:r>
              <a:rPr lang="nl-BE" sz="2000" dirty="0" err="1"/>
              <a:t>tf</a:t>
            </a:r>
            <a:r>
              <a:rPr lang="nl-BE" sz="2000" dirty="0"/>
              <a:t> </a:t>
            </a:r>
            <a:r>
              <a:rPr lang="nl-BE" sz="2000" dirty="0" err="1"/>
              <a:t>number</a:t>
            </a:r>
            <a:endParaRPr lang="nl-B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 err="1"/>
              <a:t>Logistics</a:t>
            </a:r>
            <a:r>
              <a:rPr lang="nl-BE" sz="2000" dirty="0"/>
              <a:t> : name, e-mail, </a:t>
            </a:r>
            <a:r>
              <a:rPr lang="nl-BE" sz="2000" dirty="0" err="1"/>
              <a:t>tf</a:t>
            </a:r>
            <a:r>
              <a:rPr lang="nl-BE" sz="2000" dirty="0"/>
              <a:t> </a:t>
            </a:r>
            <a:r>
              <a:rPr lang="nl-BE" sz="2000" dirty="0" err="1"/>
              <a:t>number</a:t>
            </a:r>
            <a:endParaRPr lang="nl-B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/>
              <a:t>Transport : name, e-mail, </a:t>
            </a:r>
            <a:r>
              <a:rPr lang="nl-BE" sz="2000" dirty="0" err="1"/>
              <a:t>tf</a:t>
            </a:r>
            <a:r>
              <a:rPr lang="nl-BE" sz="2000" dirty="0"/>
              <a:t> </a:t>
            </a:r>
            <a:r>
              <a:rPr lang="nl-BE" sz="2000" dirty="0" err="1"/>
              <a:t>number</a:t>
            </a:r>
            <a:endParaRPr lang="nl-B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/>
              <a:t>Sector </a:t>
            </a:r>
            <a:r>
              <a:rPr lang="nl-BE" sz="2000" dirty="0" err="1"/>
              <a:t>judges</a:t>
            </a:r>
            <a:r>
              <a:rPr lang="nl-BE" sz="2000" dirty="0"/>
              <a:t> : name, e-mail, </a:t>
            </a:r>
            <a:r>
              <a:rPr lang="nl-BE" sz="2000" dirty="0" err="1"/>
              <a:t>tf</a:t>
            </a:r>
            <a:r>
              <a:rPr lang="nl-BE" sz="2000" dirty="0"/>
              <a:t> </a:t>
            </a:r>
            <a:r>
              <a:rPr lang="nl-BE" sz="2000" dirty="0" err="1"/>
              <a:t>number</a:t>
            </a:r>
            <a:endParaRPr lang="nl-BE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1800" dirty="0"/>
              <a:t>Sectors I, II, III, IV, 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/>
              <a:t>Finance : name, e-mail, </a:t>
            </a:r>
            <a:r>
              <a:rPr lang="nl-BE" sz="2000" dirty="0" err="1"/>
              <a:t>tf</a:t>
            </a:r>
            <a:r>
              <a:rPr lang="nl-BE" sz="2000" dirty="0"/>
              <a:t> </a:t>
            </a:r>
            <a:r>
              <a:rPr lang="nl-BE" sz="2000" dirty="0" err="1"/>
              <a:t>number</a:t>
            </a:r>
            <a:endParaRPr lang="nl-B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/>
              <a:t>Hotel POC : name, e-mail, </a:t>
            </a:r>
            <a:r>
              <a:rPr lang="nl-BE" sz="2000" dirty="0" err="1"/>
              <a:t>tf</a:t>
            </a:r>
            <a:r>
              <a:rPr lang="nl-BE" sz="2000" dirty="0"/>
              <a:t> </a:t>
            </a:r>
            <a:r>
              <a:rPr lang="nl-BE" sz="2000" dirty="0" err="1"/>
              <a:t>number</a:t>
            </a:r>
            <a:endParaRPr lang="nl-BE" sz="2000" dirty="0"/>
          </a:p>
          <a:p>
            <a:r>
              <a:rPr lang="nl-BE" sz="2000" dirty="0"/>
              <a:t>…	</a:t>
            </a:r>
            <a:endParaRPr lang="nl-BE" sz="2000" dirty="0">
              <a:highlight>
                <a:srgbClr val="FF00FF"/>
              </a:highlight>
            </a:endParaRPr>
          </a:p>
          <a:p>
            <a:endParaRPr lang="nl-BE" dirty="0"/>
          </a:p>
          <a:p>
            <a:endParaRPr lang="nl-BE" dirty="0"/>
          </a:p>
        </p:txBody>
      </p:sp>
      <p:pic>
        <p:nvPicPr>
          <p:cNvPr id="5" name="Afbeelding 4" descr="Afbeelding met voedsel, tekening&#10;&#10;Automatisch gegenereerde beschrijving">
            <a:extLst>
              <a:ext uri="{FF2B5EF4-FFF2-40B4-BE49-F238E27FC236}">
                <a16:creationId xmlns:a16="http://schemas.microsoft.com/office/drawing/2014/main" id="{F8D26585-1457-4B8A-AB8E-D6450B9F2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543" y="511747"/>
            <a:ext cx="1804416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819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7AADD-EEA3-4236-A963-BFD0D64E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8834299" cy="868017"/>
          </a:xfrm>
        </p:spPr>
        <p:txBody>
          <a:bodyPr/>
          <a:lstStyle/>
          <a:p>
            <a:pPr algn="ctr"/>
            <a:r>
              <a:rPr lang="nl-BE" b="1" u="sng" dirty="0"/>
              <a:t>General information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0A7D2A-681A-4277-86C5-C3D625DEB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96278"/>
            <a:ext cx="9536664" cy="4518992"/>
          </a:xfrm>
        </p:spPr>
        <p:txBody>
          <a:bodyPr>
            <a:normAutofit/>
          </a:bodyPr>
          <a:lstStyle/>
          <a:p>
            <a:r>
              <a:rPr lang="nl-BE" sz="2000" b="1" u="sng" dirty="0"/>
              <a:t>General </a:t>
            </a:r>
            <a:r>
              <a:rPr lang="nl-BE" sz="2000" b="1" u="sng" dirty="0" err="1"/>
              <a:t>comments</a:t>
            </a:r>
            <a:r>
              <a:rPr lang="nl-BE" sz="2000" b="1" u="sng" dirty="0"/>
              <a:t> </a:t>
            </a:r>
            <a:r>
              <a:rPr lang="nl-BE" sz="2000" b="1" u="sng" dirty="0" err="1"/>
              <a:t>by</a:t>
            </a:r>
            <a:r>
              <a:rPr lang="nl-BE" sz="2000" b="1" u="sng" dirty="0"/>
              <a:t> </a:t>
            </a:r>
            <a:r>
              <a:rPr lang="nl-BE" sz="2000" b="1" u="sng" dirty="0" err="1"/>
              <a:t>the</a:t>
            </a:r>
            <a:r>
              <a:rPr lang="nl-BE" sz="2000" b="1" u="sng" dirty="0"/>
              <a:t> 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Championship program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BE" sz="1600" dirty="0" err="1"/>
              <a:t>Any</a:t>
            </a:r>
            <a:r>
              <a:rPr lang="nl-BE" sz="1600" dirty="0"/>
              <a:t> </a:t>
            </a:r>
            <a:r>
              <a:rPr lang="nl-BE" sz="1600" dirty="0" err="1"/>
              <a:t>deviations</a:t>
            </a:r>
            <a:r>
              <a:rPr lang="nl-BE" sz="1600" dirty="0"/>
              <a:t> </a:t>
            </a:r>
            <a:r>
              <a:rPr lang="nl-BE" sz="1600" dirty="0" err="1"/>
              <a:t>from</a:t>
            </a:r>
            <a:r>
              <a:rPr lang="nl-BE" sz="1600" dirty="0"/>
              <a:t> </a:t>
            </a:r>
            <a:r>
              <a:rPr lang="nl-BE" sz="1600" dirty="0" err="1"/>
              <a:t>the</a:t>
            </a:r>
            <a:r>
              <a:rPr lang="nl-BE" sz="1600" dirty="0"/>
              <a:t> </a:t>
            </a:r>
            <a:r>
              <a:rPr lang="nl-BE" sz="1600" dirty="0" err="1"/>
              <a:t>Prg</a:t>
            </a:r>
            <a:r>
              <a:rPr lang="nl-BE" sz="1600" dirty="0"/>
              <a:t> on </a:t>
            </a:r>
            <a:r>
              <a:rPr lang="nl-BE" sz="1600" dirty="0" err="1"/>
              <a:t>the</a:t>
            </a:r>
            <a:r>
              <a:rPr lang="nl-BE" sz="1600" dirty="0"/>
              <a:t> website 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BE" sz="1600" dirty="0"/>
              <a:t>Opening </a:t>
            </a:r>
            <a:r>
              <a:rPr lang="nl-BE" sz="1600" dirty="0" err="1"/>
              <a:t>ceremony</a:t>
            </a:r>
            <a:r>
              <a:rPr lang="nl-BE" sz="1600" dirty="0"/>
              <a:t> : details later in briefing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 err="1"/>
              <a:t>Risks</a:t>
            </a:r>
            <a:r>
              <a:rPr lang="nl-BE" sz="1800" dirty="0"/>
              <a:t> </a:t>
            </a:r>
            <a:r>
              <a:rPr lang="nl-BE" sz="1800" dirty="0" err="1"/>
              <a:t>and</a:t>
            </a:r>
            <a:r>
              <a:rPr lang="nl-BE" sz="1800" dirty="0"/>
              <a:t> </a:t>
            </a:r>
            <a:r>
              <a:rPr lang="nl-BE" sz="1800" dirty="0" err="1"/>
              <a:t>safety</a:t>
            </a:r>
            <a:r>
              <a:rPr lang="nl-BE" sz="1800" dirty="0"/>
              <a:t> </a:t>
            </a:r>
            <a:r>
              <a:rPr lang="nl-BE" sz="1800" dirty="0" err="1"/>
              <a:t>precautions</a:t>
            </a:r>
            <a:endParaRPr lang="nl-BE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Fauna </a:t>
            </a:r>
            <a:r>
              <a:rPr lang="nl-BE" sz="1800" dirty="0" err="1"/>
              <a:t>and</a:t>
            </a:r>
            <a:r>
              <a:rPr lang="nl-BE" sz="1800" dirty="0"/>
              <a:t> flora ; </a:t>
            </a:r>
            <a:r>
              <a:rPr lang="nl-BE" sz="1800" dirty="0" err="1"/>
              <a:t>how</a:t>
            </a:r>
            <a:r>
              <a:rPr lang="nl-BE" sz="1800" dirty="0"/>
              <a:t> </a:t>
            </a:r>
            <a:r>
              <a:rPr lang="nl-BE" sz="1800" dirty="0" err="1"/>
              <a:t>to</a:t>
            </a:r>
            <a:r>
              <a:rPr lang="nl-BE" sz="1800" dirty="0"/>
              <a:t> </a:t>
            </a:r>
            <a:r>
              <a:rPr lang="nl-BE" sz="1800" dirty="0" err="1"/>
              <a:t>react</a:t>
            </a:r>
            <a:endParaRPr lang="nl-BE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 err="1"/>
              <a:t>Medical</a:t>
            </a:r>
            <a:endParaRPr lang="nl-BE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/>
              <a:t>General </a:t>
            </a:r>
            <a:r>
              <a:rPr lang="nl-BE" sz="1800" dirty="0" err="1"/>
              <a:t>emergency</a:t>
            </a:r>
            <a:r>
              <a:rPr lang="nl-BE" sz="1800" dirty="0"/>
              <a:t> </a:t>
            </a:r>
            <a:r>
              <a:rPr lang="nl-BE" sz="1800" dirty="0" err="1"/>
              <a:t>number</a:t>
            </a:r>
            <a:r>
              <a:rPr lang="nl-BE" sz="1800" dirty="0"/>
              <a:t> ( in </a:t>
            </a:r>
            <a:r>
              <a:rPr lang="nl-BE" sz="1800" dirty="0" err="1"/>
              <a:t>Eur</a:t>
            </a:r>
            <a:r>
              <a:rPr lang="nl-BE" sz="1800" dirty="0"/>
              <a:t> 112 )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 dirty="0" err="1"/>
              <a:t>Location</a:t>
            </a:r>
            <a:r>
              <a:rPr lang="nl-BE" sz="1800" dirty="0"/>
              <a:t> of bulletin 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sz="1800"/>
              <a:t>…</a:t>
            </a:r>
            <a:endParaRPr lang="nl-BE" sz="1800" dirty="0"/>
          </a:p>
          <a:p>
            <a:endParaRPr lang="nl-BE" sz="1800" dirty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5" name="Afbeelding 4" descr="Afbeelding met voedsel, tekening&#10;&#10;Automatisch gegenereerde beschrijving">
            <a:extLst>
              <a:ext uri="{FF2B5EF4-FFF2-40B4-BE49-F238E27FC236}">
                <a16:creationId xmlns:a16="http://schemas.microsoft.com/office/drawing/2014/main" id="{37FCF0AC-831E-4CBE-AEE4-E6D01C331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543" y="511747"/>
            <a:ext cx="1804416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927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7AADD-EEA3-4236-A963-BFD0D64E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8834299" cy="868017"/>
          </a:xfrm>
        </p:spPr>
        <p:txBody>
          <a:bodyPr/>
          <a:lstStyle/>
          <a:p>
            <a:pPr algn="ctr"/>
            <a:r>
              <a:rPr lang="nl-BE" b="1" u="sng" dirty="0"/>
              <a:t>Opening </a:t>
            </a:r>
            <a:r>
              <a:rPr lang="nl-BE" b="1" u="sng" dirty="0" err="1"/>
              <a:t>ceremony</a:t>
            </a:r>
            <a:r>
              <a:rPr lang="nl-BE" b="1" u="sng" dirty="0"/>
              <a:t> </a:t>
            </a:r>
            <a:r>
              <a:rPr lang="nl-BE" b="1" u="sng" dirty="0" err="1"/>
              <a:t>coordination</a:t>
            </a:r>
            <a:endParaRPr lang="nl-BE" b="1" u="sng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0A7D2A-681A-4277-86C5-C3D625DEB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96278"/>
            <a:ext cx="9536664" cy="470452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 err="1"/>
              <a:t>Venue</a:t>
            </a:r>
            <a:endParaRPr lang="nl-B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/>
              <a:t>Transport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1800" dirty="0" err="1"/>
              <a:t>Timings</a:t>
            </a:r>
            <a:endParaRPr lang="nl-BE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1800" dirty="0" err="1"/>
              <a:t>Place</a:t>
            </a:r>
            <a:r>
              <a:rPr lang="nl-BE" sz="18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 err="1"/>
              <a:t>Description</a:t>
            </a:r>
            <a:r>
              <a:rPr lang="nl-BE" sz="2000" dirty="0"/>
              <a:t> of scenario </a:t>
            </a:r>
          </a:p>
          <a:p>
            <a:endParaRPr lang="nl-BE" sz="2000" b="1" u="sng" dirty="0"/>
          </a:p>
          <a:p>
            <a:endParaRPr lang="nl-BE" sz="2000" b="1" u="sng" dirty="0"/>
          </a:p>
          <a:p>
            <a:endParaRPr lang="nl-BE" sz="2000" b="1" u="sng" dirty="0"/>
          </a:p>
          <a:p>
            <a:endParaRPr lang="nl-BE" sz="1800" dirty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5" name="Afbeelding 4" descr="Afbeelding met voedsel, tekening&#10;&#10;Automatisch gegenereerde beschrijving">
            <a:extLst>
              <a:ext uri="{FF2B5EF4-FFF2-40B4-BE49-F238E27FC236}">
                <a16:creationId xmlns:a16="http://schemas.microsoft.com/office/drawing/2014/main" id="{37FCF0AC-831E-4CBE-AEE4-E6D01C331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543" y="511747"/>
            <a:ext cx="1804416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61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7AADD-EEA3-4236-A963-BFD0D64E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1"/>
            <a:ext cx="8834299" cy="602974"/>
          </a:xfrm>
        </p:spPr>
        <p:txBody>
          <a:bodyPr>
            <a:normAutofit/>
          </a:bodyPr>
          <a:lstStyle/>
          <a:p>
            <a:pPr algn="ctr"/>
            <a:r>
              <a:rPr lang="nl-BE" b="1" u="sng" dirty="0" err="1"/>
              <a:t>Competition</a:t>
            </a:r>
            <a:r>
              <a:rPr lang="nl-BE" b="1" u="sng" dirty="0"/>
              <a:t> </a:t>
            </a:r>
            <a:r>
              <a:rPr lang="nl-BE" b="1" u="sng" dirty="0" err="1"/>
              <a:t>day</a:t>
            </a:r>
            <a:r>
              <a:rPr lang="nl-BE" b="1" u="sng" dirty="0"/>
              <a:t> </a:t>
            </a:r>
            <a:r>
              <a:rPr lang="nl-BE" b="1" u="sng" dirty="0" err="1"/>
              <a:t>coordination</a:t>
            </a:r>
            <a:endParaRPr lang="nl-BE" b="1" u="sng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0A7D2A-681A-4277-86C5-C3D625DEB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42152" y="1114721"/>
            <a:ext cx="8834300" cy="5286079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 err="1"/>
              <a:t>Competiton</a:t>
            </a:r>
            <a:r>
              <a:rPr lang="nl-BE" sz="2000" dirty="0"/>
              <a:t> Sectors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1800" dirty="0" err="1"/>
              <a:t>Description</a:t>
            </a:r>
            <a:r>
              <a:rPr lang="nl-BE" sz="1800" dirty="0"/>
              <a:t> : google </a:t>
            </a:r>
            <a:r>
              <a:rPr lang="nl-BE" sz="1800" dirty="0" err="1"/>
              <a:t>maps</a:t>
            </a:r>
            <a:r>
              <a:rPr lang="nl-BE" sz="1800" dirty="0"/>
              <a:t> </a:t>
            </a:r>
            <a:r>
              <a:rPr lang="nl-BE" sz="1800" dirty="0" err="1"/>
              <a:t>with</a:t>
            </a:r>
            <a:r>
              <a:rPr lang="nl-BE" sz="1800" dirty="0"/>
              <a:t> sector </a:t>
            </a:r>
            <a:r>
              <a:rPr lang="nl-BE" sz="1800" dirty="0" err="1"/>
              <a:t>and</a:t>
            </a:r>
            <a:r>
              <a:rPr lang="nl-BE" sz="1800" dirty="0"/>
              <a:t> beat </a:t>
            </a:r>
            <a:r>
              <a:rPr lang="nl-BE" sz="1800" dirty="0" err="1"/>
              <a:t>identification</a:t>
            </a:r>
            <a:endParaRPr lang="nl-BE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1800" dirty="0"/>
              <a:t>Special features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1800" dirty="0" err="1"/>
              <a:t>Use</a:t>
            </a:r>
            <a:r>
              <a:rPr lang="nl-BE" sz="1800" dirty="0"/>
              <a:t> of </a:t>
            </a:r>
            <a:r>
              <a:rPr lang="nl-BE" sz="1800" dirty="0" err="1"/>
              <a:t>alternate</a:t>
            </a:r>
            <a:r>
              <a:rPr lang="nl-BE" sz="1800" dirty="0"/>
              <a:t> bank or </a:t>
            </a:r>
            <a:r>
              <a:rPr lang="nl-BE" sz="1800" dirty="0" err="1"/>
              <a:t>islands</a:t>
            </a:r>
            <a:endParaRPr lang="nl-BE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1800" dirty="0"/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/>
              <a:t>Transport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1800" dirty="0"/>
              <a:t>Types of transport </a:t>
            </a:r>
            <a:r>
              <a:rPr lang="nl-BE" sz="1800" dirty="0" err="1"/>
              <a:t>available</a:t>
            </a:r>
            <a:r>
              <a:rPr lang="nl-BE" sz="1800" dirty="0"/>
              <a:t> </a:t>
            </a:r>
            <a:r>
              <a:rPr lang="nl-BE" sz="1800" dirty="0" err="1"/>
              <a:t>to</a:t>
            </a:r>
            <a:r>
              <a:rPr lang="nl-BE" sz="1800" dirty="0"/>
              <a:t> get </a:t>
            </a:r>
            <a:r>
              <a:rPr lang="nl-BE" sz="1800" dirty="0" err="1"/>
              <a:t>to</a:t>
            </a:r>
            <a:r>
              <a:rPr lang="nl-BE" sz="1800" dirty="0"/>
              <a:t> beats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1800" dirty="0" err="1"/>
              <a:t>Timings</a:t>
            </a:r>
            <a:r>
              <a:rPr lang="nl-BE" sz="1800" dirty="0"/>
              <a:t> : </a:t>
            </a:r>
            <a:r>
              <a:rPr lang="nl-BE" sz="1800" dirty="0" err="1"/>
              <a:t>table</a:t>
            </a:r>
            <a:r>
              <a:rPr lang="nl-BE" sz="1800" dirty="0"/>
              <a:t> </a:t>
            </a:r>
            <a:r>
              <a:rPr lang="nl-BE" sz="1800" dirty="0" err="1"/>
              <a:t>to</a:t>
            </a:r>
            <a:r>
              <a:rPr lang="nl-BE" sz="1800" dirty="0"/>
              <a:t> </a:t>
            </a:r>
            <a:r>
              <a:rPr lang="nl-BE" sz="1800" dirty="0" err="1"/>
              <a:t>be</a:t>
            </a:r>
            <a:r>
              <a:rPr lang="nl-BE" sz="1800" dirty="0"/>
              <a:t> </a:t>
            </a:r>
            <a:r>
              <a:rPr lang="nl-BE" sz="1800" dirty="0" err="1"/>
              <a:t>posted</a:t>
            </a:r>
            <a:r>
              <a:rPr lang="nl-BE" sz="1800" dirty="0"/>
              <a:t> on </a:t>
            </a:r>
            <a:r>
              <a:rPr lang="nl-BE" sz="1800" dirty="0" err="1"/>
              <a:t>the</a:t>
            </a:r>
            <a:r>
              <a:rPr lang="nl-BE" sz="1800" dirty="0"/>
              <a:t> bulletin board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1800" dirty="0" err="1"/>
              <a:t>Place</a:t>
            </a:r>
            <a:r>
              <a:rPr lang="nl-BE" sz="1800" dirty="0"/>
              <a:t> of </a:t>
            </a:r>
            <a:r>
              <a:rPr lang="nl-BE" sz="1800" dirty="0" err="1"/>
              <a:t>departure</a:t>
            </a:r>
            <a:endParaRPr lang="nl-BE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1800" dirty="0" err="1"/>
              <a:t>Use</a:t>
            </a:r>
            <a:r>
              <a:rPr lang="nl-BE" sz="1800" dirty="0"/>
              <a:t> of official </a:t>
            </a:r>
            <a:r>
              <a:rPr lang="nl-BE" sz="1800" dirty="0" err="1"/>
              <a:t>tpt</a:t>
            </a:r>
            <a:r>
              <a:rPr lang="nl-BE" sz="1800" dirty="0"/>
              <a:t> </a:t>
            </a:r>
            <a:r>
              <a:rPr lang="nl-BE" sz="1800" dirty="0" err="1"/>
              <a:t>only</a:t>
            </a:r>
            <a:r>
              <a:rPr lang="nl-BE" sz="1800" dirty="0"/>
              <a:t> </a:t>
            </a:r>
            <a:r>
              <a:rPr lang="nl-BE" sz="1800" dirty="0" err="1"/>
              <a:t>by</a:t>
            </a:r>
            <a:r>
              <a:rPr lang="nl-BE" sz="1800" dirty="0"/>
              <a:t> </a:t>
            </a:r>
            <a:r>
              <a:rPr lang="nl-BE" sz="1800" dirty="0" err="1"/>
              <a:t>competitors</a:t>
            </a:r>
            <a:r>
              <a:rPr lang="nl-BE" sz="1800" dirty="0"/>
              <a:t> 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/>
              <a:t>Communications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1800" dirty="0"/>
              <a:t>Colored lanyards iaw the CR 2021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 err="1"/>
              <a:t>Logistics</a:t>
            </a:r>
            <a:endParaRPr lang="nl-BE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1800" dirty="0"/>
              <a:t>Lunch </a:t>
            </a:r>
            <a:r>
              <a:rPr lang="nl-BE" sz="1800" dirty="0" err="1"/>
              <a:t>arrangements</a:t>
            </a:r>
            <a:endParaRPr lang="nl-BE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1800" dirty="0"/>
              <a:t>Water </a:t>
            </a:r>
            <a:r>
              <a:rPr lang="nl-BE" sz="1800" dirty="0" err="1"/>
              <a:t>distribution</a:t>
            </a:r>
            <a:endParaRPr lang="nl-BE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/>
              <a:t>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B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BE" sz="2000" dirty="0"/>
          </a:p>
          <a:p>
            <a:endParaRPr lang="nl-BE" sz="2000" b="1" u="sng" dirty="0"/>
          </a:p>
          <a:p>
            <a:endParaRPr lang="nl-BE" sz="2000" b="1" u="sng" dirty="0"/>
          </a:p>
          <a:p>
            <a:endParaRPr lang="nl-BE" sz="2000" b="1" u="sng" dirty="0"/>
          </a:p>
          <a:p>
            <a:endParaRPr lang="nl-BE" sz="1800" dirty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5" name="Afbeelding 4" descr="Afbeelding met voedsel, tekening&#10;&#10;Automatisch gegenereerde beschrijving">
            <a:extLst>
              <a:ext uri="{FF2B5EF4-FFF2-40B4-BE49-F238E27FC236}">
                <a16:creationId xmlns:a16="http://schemas.microsoft.com/office/drawing/2014/main" id="{37FCF0AC-831E-4CBE-AEE4-E6D01C331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543" y="511747"/>
            <a:ext cx="1804416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24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7AADD-EEA3-4236-A963-BFD0D64E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8834299" cy="868017"/>
          </a:xfrm>
        </p:spPr>
        <p:txBody>
          <a:bodyPr/>
          <a:lstStyle/>
          <a:p>
            <a:pPr algn="ctr"/>
            <a:r>
              <a:rPr lang="nl-BE" b="1" u="sng" dirty="0"/>
              <a:t>Rules </a:t>
            </a:r>
            <a:r>
              <a:rPr lang="nl-BE" b="1" u="sng" dirty="0" err="1"/>
              <a:t>and</a:t>
            </a:r>
            <a:r>
              <a:rPr lang="nl-BE" b="1" u="sng" dirty="0"/>
              <a:t> </a:t>
            </a:r>
            <a:r>
              <a:rPr lang="nl-BE" b="1" u="sng" dirty="0" err="1"/>
              <a:t>rules</a:t>
            </a:r>
            <a:r>
              <a:rPr lang="nl-BE" b="1" u="sng" dirty="0"/>
              <a:t> </a:t>
            </a:r>
            <a:r>
              <a:rPr lang="nl-BE" b="1" u="sng" dirty="0" err="1"/>
              <a:t>modifications</a:t>
            </a:r>
            <a:endParaRPr lang="nl-BE" b="1" u="sng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0A7D2A-681A-4277-86C5-C3D625DEB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96278"/>
            <a:ext cx="9536664" cy="417271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BE" dirty="0" err="1"/>
              <a:t>Know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rules</a:t>
            </a:r>
            <a:r>
              <a:rPr lang="nl-BE" dirty="0"/>
              <a:t> 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/>
              <a:t>Go thru the rules modifications (RM) of the championship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BE" dirty="0"/>
              <a:t>Make sure all RM publications ( website , booklet, facebook, …) are coherent with the document established during the Inspection. It’s </a:t>
            </a:r>
            <a:r>
              <a:rPr lang="nl-BE" dirty="0" err="1"/>
              <a:t>an</a:t>
            </a:r>
            <a:r>
              <a:rPr lang="nl-BE" dirty="0"/>
              <a:t> annex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</a:t>
            </a:r>
            <a:r>
              <a:rPr lang="nl-BE" dirty="0" err="1"/>
              <a:t>inspection</a:t>
            </a:r>
            <a:r>
              <a:rPr lang="nl-BE" dirty="0"/>
              <a:t> agreement </a:t>
            </a:r>
            <a:r>
              <a:rPr lang="nl-BE" dirty="0" err="1"/>
              <a:t>and</a:t>
            </a:r>
            <a:r>
              <a:rPr lang="nl-BE" dirty="0"/>
              <a:t> </a:t>
            </a:r>
            <a:r>
              <a:rPr lang="nl-BE" dirty="0" err="1"/>
              <a:t>only</a:t>
            </a:r>
            <a:r>
              <a:rPr lang="nl-BE" dirty="0"/>
              <a:t> </a:t>
            </a:r>
            <a:r>
              <a:rPr lang="nl-BE" dirty="0" err="1"/>
              <a:t>valid</a:t>
            </a:r>
            <a:r>
              <a:rPr lang="nl-BE" dirty="0"/>
              <a:t> document !</a:t>
            </a:r>
          </a:p>
          <a:p>
            <a:r>
              <a:rPr lang="nl-BE" dirty="0"/>
              <a:t>….</a:t>
            </a:r>
          </a:p>
          <a:p>
            <a:endParaRPr lang="nl-BE" dirty="0"/>
          </a:p>
          <a:p>
            <a:endParaRPr lang="nl-B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5" name="Afbeelding 4" descr="Afbeelding met voedsel, tekening&#10;&#10;Automatisch gegenereerde beschrijving">
            <a:extLst>
              <a:ext uri="{FF2B5EF4-FFF2-40B4-BE49-F238E27FC236}">
                <a16:creationId xmlns:a16="http://schemas.microsoft.com/office/drawing/2014/main" id="{37FCF0AC-831E-4CBE-AEE4-E6D01C331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543" y="511747"/>
            <a:ext cx="1804416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047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57AADD-EEA3-4236-A963-BFD0D64ED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8834299" cy="868017"/>
          </a:xfrm>
        </p:spPr>
        <p:txBody>
          <a:bodyPr/>
          <a:lstStyle/>
          <a:p>
            <a:pPr algn="ctr"/>
            <a:r>
              <a:rPr lang="nl-BE" b="1" u="sng" dirty="0"/>
              <a:t>Closing ceremony coordination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0A7D2A-681A-4277-86C5-C3D625DEB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96278"/>
            <a:ext cx="9536664" cy="470452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 err="1"/>
              <a:t>Venue</a:t>
            </a:r>
            <a:endParaRPr lang="nl-B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/>
              <a:t>Transport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1800" dirty="0" err="1"/>
              <a:t>Timings</a:t>
            </a:r>
            <a:endParaRPr lang="nl-BE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BE" sz="1800" dirty="0" err="1"/>
              <a:t>Place</a:t>
            </a:r>
            <a:r>
              <a:rPr lang="nl-BE" sz="18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2000" dirty="0" err="1"/>
              <a:t>Description</a:t>
            </a:r>
            <a:r>
              <a:rPr lang="nl-BE" sz="2000" dirty="0"/>
              <a:t> of scenario </a:t>
            </a:r>
          </a:p>
          <a:p>
            <a:endParaRPr lang="nl-BE" sz="2000" b="1" u="sng" dirty="0"/>
          </a:p>
          <a:p>
            <a:endParaRPr lang="nl-BE" sz="2000" b="1" u="sng" dirty="0"/>
          </a:p>
          <a:p>
            <a:endParaRPr lang="nl-BE" sz="2000" b="1" u="sng" dirty="0"/>
          </a:p>
          <a:p>
            <a:endParaRPr lang="nl-BE" sz="1800" dirty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5" name="Afbeelding 4" descr="Afbeelding met voedsel, tekening&#10;&#10;Automatisch gegenereerde beschrijving">
            <a:extLst>
              <a:ext uri="{FF2B5EF4-FFF2-40B4-BE49-F238E27FC236}">
                <a16:creationId xmlns:a16="http://schemas.microsoft.com/office/drawing/2014/main" id="{37FCF0AC-831E-4CBE-AEE4-E6D01C331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543" y="511747"/>
            <a:ext cx="1804416" cy="18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46445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303</Words>
  <Application>Microsoft Office PowerPoint</Application>
  <PresentationFormat>Widescreen</PresentationFormat>
  <Paragraphs>86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FIPS-Mouche  </vt:lpstr>
      <vt:lpstr>Championship organization team</vt:lpstr>
      <vt:lpstr>General information</vt:lpstr>
      <vt:lpstr>Opening ceremony coordination</vt:lpstr>
      <vt:lpstr>Competition day coordination</vt:lpstr>
      <vt:lpstr>Rules and rules modifications</vt:lpstr>
      <vt:lpstr>Closing ceremony coordination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FIPS-Mouche  </dc:title>
  <dc:creator>stefan allacker</dc:creator>
  <cp:lastModifiedBy>Mario Podmanik</cp:lastModifiedBy>
  <cp:revision>17</cp:revision>
  <dcterms:created xsi:type="dcterms:W3CDTF">2020-02-10T10:12:10Z</dcterms:created>
  <dcterms:modified xsi:type="dcterms:W3CDTF">2021-10-15T14:45:01Z</dcterms:modified>
</cp:coreProperties>
</file>